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325" r:id="rId3"/>
    <p:sldId id="326" r:id="rId4"/>
    <p:sldId id="258" r:id="rId5"/>
    <p:sldId id="260" r:id="rId6"/>
    <p:sldId id="327" r:id="rId7"/>
    <p:sldId id="257" r:id="rId8"/>
    <p:sldId id="321" r:id="rId9"/>
    <p:sldId id="322" r:id="rId10"/>
    <p:sldId id="323" r:id="rId11"/>
    <p:sldId id="324" r:id="rId12"/>
    <p:sldId id="328" r:id="rId13"/>
    <p:sldId id="293" r:id="rId14"/>
    <p:sldId id="300" r:id="rId15"/>
    <p:sldId id="299" r:id="rId16"/>
    <p:sldId id="329" r:id="rId17"/>
    <p:sldId id="315" r:id="rId18"/>
    <p:sldId id="319" r:id="rId19"/>
    <p:sldId id="330" r:id="rId20"/>
    <p:sldId id="331" r:id="rId21"/>
    <p:sldId id="332" r:id="rId22"/>
    <p:sldId id="333" r:id="rId23"/>
    <p:sldId id="334" r:id="rId24"/>
    <p:sldId id="335" r:id="rId25"/>
    <p:sldId id="336" r:id="rId26"/>
    <p:sldId id="337"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1"/>
    <p:restoredTop sz="66667"/>
  </p:normalViewPr>
  <p:slideViewPr>
    <p:cSldViewPr snapToGrid="0" snapToObjects="1">
      <p:cViewPr varScale="1">
        <p:scale>
          <a:sx n="68" d="100"/>
          <a:sy n="68" d="100"/>
        </p:scale>
        <p:origin x="6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60B3D-0D42-FE40-94B5-F9888FA5CB69}" type="datetimeFigureOut">
              <a:rPr lang="nl-NL" smtClean="0"/>
              <a:t>04-05-19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09221-A681-8447-85A2-7F4A92B9FBAA}" type="slidenum">
              <a:rPr lang="nl-NL" smtClean="0"/>
              <a:t>‹nr.›</a:t>
            </a:fld>
            <a:endParaRPr lang="nl-NL"/>
          </a:p>
        </p:txBody>
      </p:sp>
    </p:spTree>
    <p:extLst>
      <p:ext uri="{BB962C8B-B14F-4D97-AF65-F5344CB8AC3E}">
        <p14:creationId xmlns:p14="http://schemas.microsoft.com/office/powerpoint/2010/main" val="3605037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solidFill>
                  <a:srgbClr val="FF0000"/>
                </a:solidFill>
              </a:rPr>
              <a:t>10 minuten voor dia 2 tot en met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Dia 3 en 4 max. 5 minuten</a:t>
            </a:r>
          </a:p>
          <a:p>
            <a:endParaRPr lang="nl-NL" dirty="0"/>
          </a:p>
          <a:p>
            <a:r>
              <a:rPr lang="nl-NL" dirty="0"/>
              <a:t>Wie heeft er wel eens een kopietje gemaakt op school?</a:t>
            </a:r>
          </a:p>
          <a:p>
            <a:r>
              <a:rPr lang="nl-NL" dirty="0"/>
              <a:t>Wist het kopieerapparaat uit zichzelf wat het moest doen?</a:t>
            </a:r>
          </a:p>
          <a:p>
            <a:r>
              <a:rPr lang="nl-NL" dirty="0"/>
              <a:t>Hoe kon je het kopieerapparaat vertellen wat het moest doen?</a:t>
            </a:r>
          </a:p>
          <a:p>
            <a:r>
              <a:rPr lang="nl-NL" dirty="0"/>
              <a:t>Wat kun je allemaal instellen op het kopieerapparaat op school?</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72C09221-A681-8447-85A2-7F4A92B9FBAA}" type="slidenum">
              <a:rPr lang="nl-NL" smtClean="0"/>
              <a:t>4</a:t>
            </a:fld>
            <a:endParaRPr lang="nl-NL"/>
          </a:p>
        </p:txBody>
      </p:sp>
    </p:spTree>
    <p:extLst>
      <p:ext uri="{BB962C8B-B14F-4D97-AF65-F5344CB8AC3E}">
        <p14:creationId xmlns:p14="http://schemas.microsoft.com/office/powerpoint/2010/main" val="1145419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belangrijkste onderdeel op de minicomputer is de processor. Daar wordt het rekenwerk van de computer op gedaan.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2C09221-A681-8447-85A2-7F4A92B9FBAA}" type="slidenum">
              <a:rPr lang="nl-NL" smtClean="0"/>
              <a:t>14</a:t>
            </a:fld>
            <a:endParaRPr lang="nl-NL"/>
          </a:p>
        </p:txBody>
      </p:sp>
    </p:spTree>
    <p:extLst>
      <p:ext uri="{BB962C8B-B14F-4D97-AF65-F5344CB8AC3E}">
        <p14:creationId xmlns:p14="http://schemas.microsoft.com/office/powerpoint/2010/main" val="3345021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Tandwieltjes en motoren zijn voorbeelden van output. </a:t>
            </a:r>
          </a:p>
        </p:txBody>
      </p:sp>
      <p:sp>
        <p:nvSpPr>
          <p:cNvPr id="4" name="Tijdelijke aanduiding voor dianummer 3"/>
          <p:cNvSpPr>
            <a:spLocks noGrp="1"/>
          </p:cNvSpPr>
          <p:nvPr>
            <p:ph type="sldNum" sz="quarter" idx="5"/>
          </p:nvPr>
        </p:nvSpPr>
        <p:spPr/>
        <p:txBody>
          <a:bodyPr/>
          <a:lstStyle/>
          <a:p>
            <a:fld id="{72C09221-A681-8447-85A2-7F4A92B9FBAA}" type="slidenum">
              <a:rPr lang="nl-NL" smtClean="0"/>
              <a:t>15</a:t>
            </a:fld>
            <a:endParaRPr lang="nl-NL"/>
          </a:p>
        </p:txBody>
      </p:sp>
    </p:spTree>
    <p:extLst>
      <p:ext uri="{BB962C8B-B14F-4D97-AF65-F5344CB8AC3E}">
        <p14:creationId xmlns:p14="http://schemas.microsoft.com/office/powerpoint/2010/main" val="2416646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gaan zelf ook een apparaat programmeren. Dat gaan we doen met de </a:t>
            </a:r>
            <a:r>
              <a:rPr lang="nl-NL" dirty="0" err="1"/>
              <a:t>microbit</a:t>
            </a:r>
            <a:r>
              <a:rPr lang="nl-NL" dirty="0"/>
              <a:t>. In dit filmpje zie je wat de </a:t>
            </a:r>
            <a:r>
              <a:rPr lang="nl-NL" dirty="0" err="1"/>
              <a:t>microbit</a:t>
            </a:r>
            <a:r>
              <a:rPr lang="nl-NL" dirty="0"/>
              <a:t> is. </a:t>
            </a:r>
          </a:p>
        </p:txBody>
      </p:sp>
      <p:sp>
        <p:nvSpPr>
          <p:cNvPr id="4" name="Tijdelijke aanduiding voor dianummer 3"/>
          <p:cNvSpPr>
            <a:spLocks noGrp="1"/>
          </p:cNvSpPr>
          <p:nvPr>
            <p:ph type="sldNum" sz="quarter" idx="5"/>
          </p:nvPr>
        </p:nvSpPr>
        <p:spPr/>
        <p:txBody>
          <a:bodyPr/>
          <a:lstStyle/>
          <a:p>
            <a:fld id="{72C09221-A681-8447-85A2-7F4A92B9FBAA}" type="slidenum">
              <a:rPr lang="nl-NL" smtClean="0"/>
              <a:t>17</a:t>
            </a:fld>
            <a:endParaRPr lang="nl-NL"/>
          </a:p>
        </p:txBody>
      </p:sp>
    </p:spTree>
    <p:extLst>
      <p:ext uri="{BB962C8B-B14F-4D97-AF65-F5344CB8AC3E}">
        <p14:creationId xmlns:p14="http://schemas.microsoft.com/office/powerpoint/2010/main" val="66827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Ieder tweetal heeft een </a:t>
            </a:r>
            <a:r>
              <a:rPr lang="nl-NL" dirty="0" err="1"/>
              <a:t>microbit</a:t>
            </a:r>
            <a:r>
              <a:rPr lang="nl-NL" dirty="0"/>
              <a:t> gekregen. Die </a:t>
            </a:r>
            <a:r>
              <a:rPr lang="nl-NL" dirty="0" err="1"/>
              <a:t>microbit</a:t>
            </a:r>
            <a:r>
              <a:rPr lang="nl-NL" dirty="0"/>
              <a:t> ga je aansluiten op de computer en je gaat er een paar opdrachten mee doen. </a:t>
            </a:r>
          </a:p>
          <a:p>
            <a:endParaRPr lang="nl-NL" dirty="0"/>
          </a:p>
        </p:txBody>
      </p:sp>
      <p:sp>
        <p:nvSpPr>
          <p:cNvPr id="4" name="Tijdelijke aanduiding voor dianummer 3"/>
          <p:cNvSpPr>
            <a:spLocks noGrp="1"/>
          </p:cNvSpPr>
          <p:nvPr>
            <p:ph type="sldNum" sz="quarter" idx="5"/>
          </p:nvPr>
        </p:nvSpPr>
        <p:spPr/>
        <p:txBody>
          <a:bodyPr/>
          <a:lstStyle/>
          <a:p>
            <a:fld id="{72C09221-A681-8447-85A2-7F4A92B9FBAA}" type="slidenum">
              <a:rPr lang="nl-NL" smtClean="0"/>
              <a:t>18</a:t>
            </a:fld>
            <a:endParaRPr lang="nl-NL"/>
          </a:p>
        </p:txBody>
      </p:sp>
    </p:spTree>
    <p:extLst>
      <p:ext uri="{BB962C8B-B14F-4D97-AF65-F5344CB8AC3E}">
        <p14:creationId xmlns:p14="http://schemas.microsoft.com/office/powerpoint/2010/main" val="2394257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Haal de spullen uit de doos van de </a:t>
            </a:r>
            <a:r>
              <a:rPr lang="nl-NL" dirty="0" err="1"/>
              <a:t>microbit</a:t>
            </a:r>
            <a:r>
              <a:rPr lang="nl-NL" dirty="0"/>
              <a:t>. Er zit in:</a:t>
            </a:r>
          </a:p>
          <a:p>
            <a:r>
              <a:rPr lang="nl-NL" dirty="0"/>
              <a:t>Een usb-kabel om de </a:t>
            </a:r>
            <a:r>
              <a:rPr lang="nl-NL" dirty="0" err="1"/>
              <a:t>microbit</a:t>
            </a:r>
            <a:r>
              <a:rPr lang="nl-NL" dirty="0"/>
              <a:t> aan te sluiten op de computer</a:t>
            </a:r>
          </a:p>
          <a:p>
            <a:r>
              <a:rPr lang="nl-NL" dirty="0"/>
              <a:t>Twee AAA-batterijen</a:t>
            </a:r>
          </a:p>
          <a:p>
            <a:r>
              <a:rPr lang="nl-NL" dirty="0"/>
              <a:t>Een batterijenhouder</a:t>
            </a:r>
          </a:p>
          <a:p>
            <a:r>
              <a:rPr lang="nl-NL" dirty="0"/>
              <a:t>De </a:t>
            </a:r>
            <a:r>
              <a:rPr lang="nl-NL" dirty="0" err="1"/>
              <a:t>microbit</a:t>
            </a:r>
            <a:r>
              <a:rPr lang="nl-NL" dirty="0"/>
              <a:t>. </a:t>
            </a:r>
          </a:p>
        </p:txBody>
      </p:sp>
      <p:sp>
        <p:nvSpPr>
          <p:cNvPr id="4" name="Tijdelijke aanduiding voor dianummer 3"/>
          <p:cNvSpPr>
            <a:spLocks noGrp="1"/>
          </p:cNvSpPr>
          <p:nvPr>
            <p:ph type="sldNum" sz="quarter" idx="5"/>
          </p:nvPr>
        </p:nvSpPr>
        <p:spPr/>
        <p:txBody>
          <a:bodyPr/>
          <a:lstStyle/>
          <a:p>
            <a:fld id="{72C09221-A681-8447-85A2-7F4A92B9FBAA}" type="slidenum">
              <a:rPr lang="nl-NL" smtClean="0"/>
              <a:t>19</a:t>
            </a:fld>
            <a:endParaRPr lang="nl-NL"/>
          </a:p>
        </p:txBody>
      </p:sp>
    </p:spTree>
    <p:extLst>
      <p:ext uri="{BB962C8B-B14F-4D97-AF65-F5344CB8AC3E}">
        <p14:creationId xmlns:p14="http://schemas.microsoft.com/office/powerpoint/2010/main" val="95524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Stop de batterijen met de plus en </a:t>
            </a:r>
            <a:r>
              <a:rPr lang="nl-NL" dirty="0" err="1"/>
              <a:t>minkant</a:t>
            </a:r>
            <a:r>
              <a:rPr lang="nl-NL" dirty="0"/>
              <a:t> op de goede manier in de batterijenhouder</a:t>
            </a:r>
          </a:p>
        </p:txBody>
      </p:sp>
      <p:sp>
        <p:nvSpPr>
          <p:cNvPr id="4" name="Tijdelijke aanduiding voor dianummer 3"/>
          <p:cNvSpPr>
            <a:spLocks noGrp="1"/>
          </p:cNvSpPr>
          <p:nvPr>
            <p:ph type="sldNum" sz="quarter" idx="5"/>
          </p:nvPr>
        </p:nvSpPr>
        <p:spPr/>
        <p:txBody>
          <a:bodyPr/>
          <a:lstStyle/>
          <a:p>
            <a:fld id="{72C09221-A681-8447-85A2-7F4A92B9FBAA}" type="slidenum">
              <a:rPr lang="nl-NL" smtClean="0"/>
              <a:t>20</a:t>
            </a:fld>
            <a:endParaRPr lang="nl-NL"/>
          </a:p>
        </p:txBody>
      </p:sp>
    </p:spTree>
    <p:extLst>
      <p:ext uri="{BB962C8B-B14F-4D97-AF65-F5344CB8AC3E}">
        <p14:creationId xmlns:p14="http://schemas.microsoft.com/office/powerpoint/2010/main" val="2390346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Sluit het kabeltje van de batterijen houder aan op de </a:t>
            </a:r>
            <a:r>
              <a:rPr lang="nl-NL" dirty="0" err="1"/>
              <a:t>microbit</a:t>
            </a:r>
            <a:endParaRPr lang="nl-NL" dirty="0"/>
          </a:p>
        </p:txBody>
      </p:sp>
      <p:sp>
        <p:nvSpPr>
          <p:cNvPr id="4" name="Tijdelijke aanduiding voor dianummer 3"/>
          <p:cNvSpPr>
            <a:spLocks noGrp="1"/>
          </p:cNvSpPr>
          <p:nvPr>
            <p:ph type="sldNum" sz="quarter" idx="5"/>
          </p:nvPr>
        </p:nvSpPr>
        <p:spPr/>
        <p:txBody>
          <a:bodyPr/>
          <a:lstStyle/>
          <a:p>
            <a:fld id="{72C09221-A681-8447-85A2-7F4A92B9FBAA}" type="slidenum">
              <a:rPr lang="nl-NL" smtClean="0"/>
              <a:t>21</a:t>
            </a:fld>
            <a:endParaRPr lang="nl-NL"/>
          </a:p>
        </p:txBody>
      </p:sp>
    </p:spTree>
    <p:extLst>
      <p:ext uri="{BB962C8B-B14F-4D97-AF65-F5344CB8AC3E}">
        <p14:creationId xmlns:p14="http://schemas.microsoft.com/office/powerpoint/2010/main" val="438847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Sluit de kleine USB-kant aan op de </a:t>
            </a:r>
            <a:r>
              <a:rPr lang="nl-NL" dirty="0" err="1"/>
              <a:t>microbit</a:t>
            </a:r>
            <a:endParaRPr lang="nl-NL" dirty="0"/>
          </a:p>
        </p:txBody>
      </p:sp>
      <p:sp>
        <p:nvSpPr>
          <p:cNvPr id="4" name="Tijdelijke aanduiding voor dianummer 3"/>
          <p:cNvSpPr>
            <a:spLocks noGrp="1"/>
          </p:cNvSpPr>
          <p:nvPr>
            <p:ph type="sldNum" sz="quarter" idx="5"/>
          </p:nvPr>
        </p:nvSpPr>
        <p:spPr/>
        <p:txBody>
          <a:bodyPr/>
          <a:lstStyle/>
          <a:p>
            <a:fld id="{72C09221-A681-8447-85A2-7F4A92B9FBAA}" type="slidenum">
              <a:rPr lang="nl-NL" smtClean="0"/>
              <a:t>22</a:t>
            </a:fld>
            <a:endParaRPr lang="nl-NL"/>
          </a:p>
        </p:txBody>
      </p:sp>
    </p:spTree>
    <p:extLst>
      <p:ext uri="{BB962C8B-B14F-4D97-AF65-F5344CB8AC3E}">
        <p14:creationId xmlns:p14="http://schemas.microsoft.com/office/powerpoint/2010/main" val="3908308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Sluit de grote USB-kant aan op de computer. </a:t>
            </a:r>
          </a:p>
        </p:txBody>
      </p:sp>
      <p:sp>
        <p:nvSpPr>
          <p:cNvPr id="4" name="Tijdelijke aanduiding voor dianummer 3"/>
          <p:cNvSpPr>
            <a:spLocks noGrp="1"/>
          </p:cNvSpPr>
          <p:nvPr>
            <p:ph type="sldNum" sz="quarter" idx="5"/>
          </p:nvPr>
        </p:nvSpPr>
        <p:spPr/>
        <p:txBody>
          <a:bodyPr/>
          <a:lstStyle/>
          <a:p>
            <a:fld id="{72C09221-A681-8447-85A2-7F4A92B9FBAA}" type="slidenum">
              <a:rPr lang="nl-NL" smtClean="0"/>
              <a:t>23</a:t>
            </a:fld>
            <a:endParaRPr lang="nl-NL"/>
          </a:p>
        </p:txBody>
      </p:sp>
    </p:spTree>
    <p:extLst>
      <p:ext uri="{BB962C8B-B14F-4D97-AF65-F5344CB8AC3E}">
        <p14:creationId xmlns:p14="http://schemas.microsoft.com/office/powerpoint/2010/main" val="678310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t>
            </a:r>
            <a:r>
              <a:rPr lang="nl-NL" dirty="0" err="1"/>
              <a:t>microbit</a:t>
            </a:r>
            <a:r>
              <a:rPr lang="nl-NL" dirty="0"/>
              <a:t> is klaar om te worden geprogrammeerd. </a:t>
            </a:r>
          </a:p>
        </p:txBody>
      </p:sp>
      <p:sp>
        <p:nvSpPr>
          <p:cNvPr id="4" name="Tijdelijke aanduiding voor dianummer 3"/>
          <p:cNvSpPr>
            <a:spLocks noGrp="1"/>
          </p:cNvSpPr>
          <p:nvPr>
            <p:ph type="sldNum" sz="quarter" idx="5"/>
          </p:nvPr>
        </p:nvSpPr>
        <p:spPr/>
        <p:txBody>
          <a:bodyPr/>
          <a:lstStyle/>
          <a:p>
            <a:fld id="{72C09221-A681-8447-85A2-7F4A92B9FBAA}" type="slidenum">
              <a:rPr lang="nl-NL" smtClean="0"/>
              <a:t>24</a:t>
            </a:fld>
            <a:endParaRPr lang="nl-NL"/>
          </a:p>
        </p:txBody>
      </p:sp>
    </p:spTree>
    <p:extLst>
      <p:ext uri="{BB962C8B-B14F-4D97-AF65-F5344CB8AC3E}">
        <p14:creationId xmlns:p14="http://schemas.microsoft.com/office/powerpoint/2010/main" val="203285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Doet het kopieerapparaat het als de stekker niet in het stopcontact zit? (Elk apparaat heeft stroom nodig).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Zou het kopieerapparaat het doen als er geen knoppen op zitten waar je op kunt drukken? (Apparaten hebben input nodig).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Zou het kopieerapparaat het doen als er geen inkt en papier in zou zitten? (Apparaten produceren output).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Wat in het kopieerapparaat zorgt ervoor dat er precies uitkomt wat je wilt? Bijvoorbeeld 5 kopietjes? (Computer zorgt voor de verwerking van de input).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Hoe weet het kopieerapparaat wat het precies moet doen?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72C09221-A681-8447-85A2-7F4A92B9FBAA}" type="slidenum">
              <a:rPr lang="nl-NL" smtClean="0"/>
              <a:t>5</a:t>
            </a:fld>
            <a:endParaRPr lang="nl-NL"/>
          </a:p>
        </p:txBody>
      </p:sp>
    </p:spTree>
    <p:extLst>
      <p:ext uri="{BB962C8B-B14F-4D97-AF65-F5344CB8AC3E}">
        <p14:creationId xmlns:p14="http://schemas.microsoft.com/office/powerpoint/2010/main" val="1840190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 de slag met het werkboekje Apparaten programmeren – Les 1. </a:t>
            </a:r>
          </a:p>
        </p:txBody>
      </p:sp>
      <p:sp>
        <p:nvSpPr>
          <p:cNvPr id="4" name="Tijdelijke aanduiding voor dianummer 3"/>
          <p:cNvSpPr>
            <a:spLocks noGrp="1"/>
          </p:cNvSpPr>
          <p:nvPr>
            <p:ph type="sldNum" sz="quarter" idx="5"/>
          </p:nvPr>
        </p:nvSpPr>
        <p:spPr/>
        <p:txBody>
          <a:bodyPr/>
          <a:lstStyle/>
          <a:p>
            <a:fld id="{72C09221-A681-8447-85A2-7F4A92B9FBAA}" type="slidenum">
              <a:rPr lang="nl-NL" smtClean="0"/>
              <a:t>25</a:t>
            </a:fld>
            <a:endParaRPr lang="nl-NL"/>
          </a:p>
        </p:txBody>
      </p:sp>
    </p:spTree>
    <p:extLst>
      <p:ext uri="{BB962C8B-B14F-4D97-AF65-F5344CB8AC3E}">
        <p14:creationId xmlns:p14="http://schemas.microsoft.com/office/powerpoint/2010/main" val="241144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Leerlingen kunnen in hun eigen woorden vertellen dat geautomatiseerde systemen machines of apparaten zijn die zelfstandig taken kunnen uitvoeren, zonder tussenkomst van de mens.</a:t>
            </a:r>
          </a:p>
          <a:p>
            <a:pPr lvl="0"/>
            <a:r>
              <a:rPr lang="nl-NL" sz="1200" kern="1200" dirty="0">
                <a:solidFill>
                  <a:schemeClr val="tx1"/>
                </a:solidFill>
                <a:effectLst/>
                <a:latin typeface="+mn-lt"/>
                <a:ea typeface="+mn-ea"/>
                <a:cs typeface="+mn-cs"/>
              </a:rPr>
              <a:t>Leerlingen kunnen in hun eigen woorden vertellen dat een geautomatiseerd systeem bestaat altijd uit de volgende onderdelen: invoer, verwerking en uitvoer. </a:t>
            </a:r>
          </a:p>
          <a:p>
            <a:pPr lvl="0"/>
            <a:r>
              <a:rPr lang="nl-NL" sz="1200" kern="1200" dirty="0">
                <a:solidFill>
                  <a:schemeClr val="tx1"/>
                </a:solidFill>
                <a:effectLst/>
                <a:latin typeface="+mn-lt"/>
                <a:ea typeface="+mn-ea"/>
                <a:cs typeface="+mn-cs"/>
              </a:rPr>
              <a:t>Leerlingen kunnen voorbeelden noemen van sensoren die zorgen voor de invoer van gegevens. </a:t>
            </a:r>
          </a:p>
          <a:p>
            <a:pPr lvl="0"/>
            <a:r>
              <a:rPr lang="nl-NL" sz="1200" kern="1200" dirty="0">
                <a:solidFill>
                  <a:schemeClr val="tx1"/>
                </a:solidFill>
                <a:effectLst/>
                <a:latin typeface="+mn-lt"/>
                <a:ea typeface="+mn-ea"/>
                <a:cs typeface="+mn-cs"/>
              </a:rPr>
              <a:t>Leerlingen zijn zich bewust dat veel apparaten die ze thuis gebruiken een geautomatiseerd systeem zijn waarin een computer zorgt voor de verwerking van gegevens. </a:t>
            </a:r>
          </a:p>
          <a:p>
            <a:pPr lvl="0"/>
            <a:r>
              <a:rPr lang="nl-NL" sz="1200" kern="1200" dirty="0">
                <a:solidFill>
                  <a:schemeClr val="tx1"/>
                </a:solidFill>
                <a:effectLst/>
                <a:latin typeface="+mn-lt"/>
                <a:ea typeface="+mn-ea"/>
                <a:cs typeface="+mn-cs"/>
              </a:rPr>
              <a:t>Leerlingen begrijpen dat apparaten stroom nodig hebben en dat stroom alleen stroomt als de stroomkring gesloten is. </a:t>
            </a:r>
          </a:p>
          <a:p>
            <a:pPr lvl="0"/>
            <a:r>
              <a:rPr lang="nl-NL" sz="1200" kern="1200" dirty="0">
                <a:solidFill>
                  <a:schemeClr val="tx1"/>
                </a:solidFill>
                <a:effectLst/>
                <a:latin typeface="+mn-lt"/>
                <a:ea typeface="+mn-ea"/>
                <a:cs typeface="+mn-cs"/>
              </a:rPr>
              <a:t>Leerlingen kunnen de verschillende onderdelen van een </a:t>
            </a:r>
            <a:r>
              <a:rPr lang="nl-NL" sz="1200" kern="1200" dirty="0" err="1">
                <a:solidFill>
                  <a:schemeClr val="tx1"/>
                </a:solidFill>
                <a:effectLst/>
                <a:latin typeface="+mn-lt"/>
                <a:ea typeface="+mn-ea"/>
                <a:cs typeface="+mn-cs"/>
              </a:rPr>
              <a:t>microbit</a:t>
            </a:r>
            <a:r>
              <a:rPr lang="nl-NL" sz="1200" kern="1200" dirty="0">
                <a:solidFill>
                  <a:schemeClr val="tx1"/>
                </a:solidFill>
                <a:effectLst/>
                <a:latin typeface="+mn-lt"/>
                <a:ea typeface="+mn-ea"/>
                <a:cs typeface="+mn-cs"/>
              </a:rPr>
              <a:t> benoemen. </a:t>
            </a:r>
          </a:p>
        </p:txBody>
      </p:sp>
      <p:sp>
        <p:nvSpPr>
          <p:cNvPr id="4" name="Tijdelijke aanduiding voor dianummer 3"/>
          <p:cNvSpPr>
            <a:spLocks noGrp="1"/>
          </p:cNvSpPr>
          <p:nvPr>
            <p:ph type="sldNum" sz="quarter" idx="5"/>
          </p:nvPr>
        </p:nvSpPr>
        <p:spPr/>
        <p:txBody>
          <a:bodyPr/>
          <a:lstStyle/>
          <a:p>
            <a:fld id="{72C09221-A681-8447-85A2-7F4A92B9FBAA}" type="slidenum">
              <a:rPr lang="nl-NL" smtClean="0"/>
              <a:t>7</a:t>
            </a:fld>
            <a:endParaRPr lang="nl-NL"/>
          </a:p>
        </p:txBody>
      </p:sp>
    </p:spTree>
    <p:extLst>
      <p:ext uri="{BB962C8B-B14F-4D97-AF65-F5344CB8AC3E}">
        <p14:creationId xmlns:p14="http://schemas.microsoft.com/office/powerpoint/2010/main" val="2223746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Jij drukt op een knop en geeft de computer daarmee input. </a:t>
            </a:r>
          </a:p>
        </p:txBody>
      </p:sp>
      <p:sp>
        <p:nvSpPr>
          <p:cNvPr id="4" name="Tijdelijke aanduiding voor dianummer 3"/>
          <p:cNvSpPr>
            <a:spLocks noGrp="1"/>
          </p:cNvSpPr>
          <p:nvPr>
            <p:ph type="sldNum" sz="quarter" idx="5"/>
          </p:nvPr>
        </p:nvSpPr>
        <p:spPr/>
        <p:txBody>
          <a:bodyPr/>
          <a:lstStyle/>
          <a:p>
            <a:fld id="{72C09221-A681-8447-85A2-7F4A92B9FBAA}" type="slidenum">
              <a:rPr lang="nl-NL" smtClean="0"/>
              <a:t>8</a:t>
            </a:fld>
            <a:endParaRPr lang="nl-NL"/>
          </a:p>
        </p:txBody>
      </p:sp>
    </p:spTree>
    <p:extLst>
      <p:ext uri="{BB962C8B-B14F-4D97-AF65-F5344CB8AC3E}">
        <p14:creationId xmlns:p14="http://schemas.microsoft.com/office/powerpoint/2010/main" val="2017184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het scherm zie je wat de computer er mee gaat doen. Die verwerkt de informatie. </a:t>
            </a:r>
          </a:p>
        </p:txBody>
      </p:sp>
      <p:sp>
        <p:nvSpPr>
          <p:cNvPr id="4" name="Tijdelijke aanduiding voor dianummer 3"/>
          <p:cNvSpPr>
            <a:spLocks noGrp="1"/>
          </p:cNvSpPr>
          <p:nvPr>
            <p:ph type="sldNum" sz="quarter" idx="5"/>
          </p:nvPr>
        </p:nvSpPr>
        <p:spPr/>
        <p:txBody>
          <a:bodyPr/>
          <a:lstStyle/>
          <a:p>
            <a:fld id="{72C09221-A681-8447-85A2-7F4A92B9FBAA}" type="slidenum">
              <a:rPr lang="nl-NL" smtClean="0"/>
              <a:t>9</a:t>
            </a:fld>
            <a:endParaRPr lang="nl-NL"/>
          </a:p>
        </p:txBody>
      </p:sp>
    </p:spTree>
    <p:extLst>
      <p:ext uri="{BB962C8B-B14F-4D97-AF65-F5344CB8AC3E}">
        <p14:creationId xmlns:p14="http://schemas.microsoft.com/office/powerpoint/2010/main" val="942986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tandwielen komen in beweging om het papier door het kopieerapparaat te halen. Dat noem je de output.</a:t>
            </a:r>
          </a:p>
        </p:txBody>
      </p:sp>
      <p:sp>
        <p:nvSpPr>
          <p:cNvPr id="4" name="Tijdelijke aanduiding voor dianummer 3"/>
          <p:cNvSpPr>
            <a:spLocks noGrp="1"/>
          </p:cNvSpPr>
          <p:nvPr>
            <p:ph type="sldNum" sz="quarter" idx="5"/>
          </p:nvPr>
        </p:nvSpPr>
        <p:spPr/>
        <p:txBody>
          <a:bodyPr/>
          <a:lstStyle/>
          <a:p>
            <a:fld id="{72C09221-A681-8447-85A2-7F4A92B9FBAA}" type="slidenum">
              <a:rPr lang="nl-NL" smtClean="0"/>
              <a:t>10</a:t>
            </a:fld>
            <a:endParaRPr lang="nl-NL"/>
          </a:p>
        </p:txBody>
      </p:sp>
    </p:spTree>
    <p:extLst>
      <p:ext uri="{BB962C8B-B14F-4D97-AF65-F5344CB8AC3E}">
        <p14:creationId xmlns:p14="http://schemas.microsoft.com/office/powerpoint/2010/main" val="1881776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NL" dirty="0"/>
              <a:t>Hoe zorg je ervoor dat de wasmachine weet wat het moet gaan doen? Dus wat geef je voor input?</a:t>
            </a:r>
          </a:p>
          <a:p>
            <a:pPr marL="228600" indent="-228600">
              <a:buFont typeface="+mj-lt"/>
              <a:buAutoNum type="arabicPeriod"/>
            </a:pPr>
            <a:r>
              <a:rPr lang="nl-NL" dirty="0"/>
              <a:t>Wat zou de computer van de wasmachine moeten regelen om ervoor te zorgen dat de wasmachine het gaat doen. Dat is de verwerking. </a:t>
            </a:r>
          </a:p>
          <a:p>
            <a:pPr marL="228600" indent="-228600">
              <a:buFont typeface="+mj-lt"/>
              <a:buAutoNum type="arabicPeriod"/>
            </a:pPr>
            <a:r>
              <a:rPr lang="nl-NL" dirty="0"/>
              <a:t>En wat stuurt de computer aan in de wasmachine? Waar geeft het zijn signalen aan door? Dat noem je de output. </a:t>
            </a:r>
          </a:p>
          <a:p>
            <a:endParaRPr lang="nl-NL" dirty="0"/>
          </a:p>
          <a:p>
            <a:endParaRPr lang="nl-NL" dirty="0"/>
          </a:p>
          <a:p>
            <a:endParaRPr lang="nl-NL" dirty="0"/>
          </a:p>
          <a:p>
            <a:r>
              <a:rPr lang="nl-NL" dirty="0"/>
              <a:t>Wat zijn de input, verwerking en output bij een wasmachine?</a:t>
            </a:r>
          </a:p>
        </p:txBody>
      </p:sp>
      <p:sp>
        <p:nvSpPr>
          <p:cNvPr id="4" name="Tijdelijke aanduiding voor dianummer 3"/>
          <p:cNvSpPr>
            <a:spLocks noGrp="1"/>
          </p:cNvSpPr>
          <p:nvPr>
            <p:ph type="sldNum" sz="quarter" idx="5"/>
          </p:nvPr>
        </p:nvSpPr>
        <p:spPr/>
        <p:txBody>
          <a:bodyPr/>
          <a:lstStyle/>
          <a:p>
            <a:fld id="{72C09221-A681-8447-85A2-7F4A92B9FBAA}" type="slidenum">
              <a:rPr lang="nl-NL" smtClean="0"/>
              <a:t>11</a:t>
            </a:fld>
            <a:endParaRPr lang="nl-NL"/>
          </a:p>
        </p:txBody>
      </p:sp>
    </p:spTree>
    <p:extLst>
      <p:ext uri="{BB962C8B-B14F-4D97-AF65-F5344CB8AC3E}">
        <p14:creationId xmlns:p14="http://schemas.microsoft.com/office/powerpoint/2010/main" val="145982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Over de input:</a:t>
            </a:r>
          </a:p>
          <a:p>
            <a:r>
              <a:rPr lang="nl-NL" dirty="0"/>
              <a:t>Soms druk je op een knop om een apparaat aan te zetten. Maar een apparaat kan het ook gaan doen omdat een sensor (een soort zingtuig) iets voelt. Onderstaande plaatje is van een reed-sensor. Die geeft een stroompje door als er een magneet in de buurt is. Reed-sensoren worden gebruikt bij alarminstallaties. </a:t>
            </a:r>
          </a:p>
        </p:txBody>
      </p:sp>
      <p:sp>
        <p:nvSpPr>
          <p:cNvPr id="4" name="Tijdelijke aanduiding voor dianummer 3"/>
          <p:cNvSpPr>
            <a:spLocks noGrp="1"/>
          </p:cNvSpPr>
          <p:nvPr>
            <p:ph type="sldNum" sz="quarter" idx="5"/>
          </p:nvPr>
        </p:nvSpPr>
        <p:spPr/>
        <p:txBody>
          <a:bodyPr/>
          <a:lstStyle/>
          <a:p>
            <a:fld id="{72C09221-A681-8447-85A2-7F4A92B9FBAA}" type="slidenum">
              <a:rPr lang="nl-NL" smtClean="0"/>
              <a:t>12</a:t>
            </a:fld>
            <a:endParaRPr lang="nl-NL"/>
          </a:p>
        </p:txBody>
      </p:sp>
    </p:spTree>
    <p:extLst>
      <p:ext uri="{BB962C8B-B14F-4D97-AF65-F5344CB8AC3E}">
        <p14:creationId xmlns:p14="http://schemas.microsoft.com/office/powerpoint/2010/main" val="252990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Over de verwerking:</a:t>
            </a:r>
          </a:p>
          <a:p>
            <a:r>
              <a:rPr lang="nl-NL" dirty="0"/>
              <a:t>In veel apparaten zit een computer. Maar dat is niet een computer zoals een desktop computer, een laptop of tablet. De computertjes in de apparaten zien er ongeveer zo uit. </a:t>
            </a:r>
          </a:p>
          <a:p>
            <a:endParaRPr lang="nl-NL" dirty="0"/>
          </a:p>
          <a:p>
            <a:endParaRPr lang="nl-NL" dirty="0"/>
          </a:p>
          <a:p>
            <a:r>
              <a:rPr lang="nl-NL" dirty="0"/>
              <a:t>Linker plaatje. Dit is een </a:t>
            </a:r>
            <a:r>
              <a:rPr lang="nl-NL" dirty="0" err="1"/>
              <a:t>Raspberry</a:t>
            </a:r>
            <a:r>
              <a:rPr lang="nl-NL" dirty="0"/>
              <a:t> Pi.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Middelste plaatje. </a:t>
            </a:r>
            <a:r>
              <a:rPr lang="nl-NL" dirty="0" err="1"/>
              <a:t>Arduino</a:t>
            </a:r>
            <a:r>
              <a:rPr lang="nl-NL"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Rechterplaats. En dit is de </a:t>
            </a:r>
            <a:r>
              <a:rPr lang="nl-NL" dirty="0" err="1"/>
              <a:t>microbit</a:t>
            </a:r>
            <a:r>
              <a:rPr lang="nl-NL" dirty="0"/>
              <a:t>. Ook een minicomputer. Speciaal gemaakt voor het basisonderwijs. Daar gaan wij mee werken.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72C09221-A681-8447-85A2-7F4A92B9FBAA}" type="slidenum">
              <a:rPr lang="nl-NL" smtClean="0"/>
              <a:t>13</a:t>
            </a:fld>
            <a:endParaRPr lang="nl-NL"/>
          </a:p>
        </p:txBody>
      </p:sp>
    </p:spTree>
    <p:extLst>
      <p:ext uri="{BB962C8B-B14F-4D97-AF65-F5344CB8AC3E}">
        <p14:creationId xmlns:p14="http://schemas.microsoft.com/office/powerpoint/2010/main" val="1665418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313B0-6317-3144-BF10-5109561936C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0C72076-C95D-1E42-9125-12F8E5FE11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14521A1-3C11-A846-807D-8E95E865AF30}"/>
              </a:ext>
            </a:extLst>
          </p:cNvPr>
          <p:cNvSpPr>
            <a:spLocks noGrp="1"/>
          </p:cNvSpPr>
          <p:nvPr>
            <p:ph type="dt" sz="half" idx="10"/>
          </p:nvPr>
        </p:nvSpPr>
        <p:spPr/>
        <p:txBody>
          <a:bodyPr/>
          <a:lstStyle/>
          <a:p>
            <a:fld id="{BA12848C-DCA4-3F45-8FC1-CFCA98BCDD27}" type="datetimeFigureOut">
              <a:rPr lang="nl-NL" smtClean="0"/>
              <a:t>04-05-19</a:t>
            </a:fld>
            <a:endParaRPr lang="nl-NL"/>
          </a:p>
        </p:txBody>
      </p:sp>
      <p:sp>
        <p:nvSpPr>
          <p:cNvPr id="5" name="Tijdelijke aanduiding voor voettekst 4">
            <a:extLst>
              <a:ext uri="{FF2B5EF4-FFF2-40B4-BE49-F238E27FC236}">
                <a16:creationId xmlns:a16="http://schemas.microsoft.com/office/drawing/2014/main" id="{413B5590-71D9-8247-9834-EF5C3DC706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12CCBC2-358E-CA45-AB12-C1AAEC73A9AA}"/>
              </a:ext>
            </a:extLst>
          </p:cNvPr>
          <p:cNvSpPr>
            <a:spLocks noGrp="1"/>
          </p:cNvSpPr>
          <p:nvPr>
            <p:ph type="sldNum" sz="quarter" idx="12"/>
          </p:nvPr>
        </p:nvSpPr>
        <p:spPr/>
        <p:txBody>
          <a:bodyPr/>
          <a:lstStyle/>
          <a:p>
            <a:fld id="{C801E5EC-4DD1-524D-9CDE-3025DDA32AB7}" type="slidenum">
              <a:rPr lang="nl-NL" smtClean="0"/>
              <a:t>‹nr.›</a:t>
            </a:fld>
            <a:endParaRPr lang="nl-NL"/>
          </a:p>
        </p:txBody>
      </p:sp>
    </p:spTree>
    <p:extLst>
      <p:ext uri="{BB962C8B-B14F-4D97-AF65-F5344CB8AC3E}">
        <p14:creationId xmlns:p14="http://schemas.microsoft.com/office/powerpoint/2010/main" val="3063372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00DC7-EC75-F247-AF30-3625BA6281B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E2F0A70-169F-124E-BC5C-18E37BF825C8}"/>
              </a:ext>
            </a:extLst>
          </p:cNvPr>
          <p:cNvSpPr>
            <a:spLocks noGrp="1"/>
          </p:cNvSpPr>
          <p:nvPr>
            <p:ph type="body" orient="vert" idx="1"/>
          </p:nvPr>
        </p:nvSpPr>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661F5AA8-31F5-5C47-AE38-CE80E46F3D4F}"/>
              </a:ext>
            </a:extLst>
          </p:cNvPr>
          <p:cNvSpPr>
            <a:spLocks noGrp="1"/>
          </p:cNvSpPr>
          <p:nvPr>
            <p:ph type="dt" sz="half" idx="10"/>
          </p:nvPr>
        </p:nvSpPr>
        <p:spPr/>
        <p:txBody>
          <a:bodyPr/>
          <a:lstStyle/>
          <a:p>
            <a:fld id="{BA12848C-DCA4-3F45-8FC1-CFCA98BCDD27}" type="datetimeFigureOut">
              <a:rPr lang="nl-NL" smtClean="0"/>
              <a:t>04-05-19</a:t>
            </a:fld>
            <a:endParaRPr lang="nl-NL"/>
          </a:p>
        </p:txBody>
      </p:sp>
      <p:sp>
        <p:nvSpPr>
          <p:cNvPr id="5" name="Tijdelijke aanduiding voor voettekst 4">
            <a:extLst>
              <a:ext uri="{FF2B5EF4-FFF2-40B4-BE49-F238E27FC236}">
                <a16:creationId xmlns:a16="http://schemas.microsoft.com/office/drawing/2014/main" id="{49FDC2C7-2746-454C-8AF7-880512CADD9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520F980-9AFF-554B-8B6F-3546CA25E91E}"/>
              </a:ext>
            </a:extLst>
          </p:cNvPr>
          <p:cNvSpPr>
            <a:spLocks noGrp="1"/>
          </p:cNvSpPr>
          <p:nvPr>
            <p:ph type="sldNum" sz="quarter" idx="12"/>
          </p:nvPr>
        </p:nvSpPr>
        <p:spPr/>
        <p:txBody>
          <a:bodyPr/>
          <a:lstStyle/>
          <a:p>
            <a:fld id="{C801E5EC-4DD1-524D-9CDE-3025DDA32AB7}" type="slidenum">
              <a:rPr lang="nl-NL" smtClean="0"/>
              <a:t>‹nr.›</a:t>
            </a:fld>
            <a:endParaRPr lang="nl-NL"/>
          </a:p>
        </p:txBody>
      </p:sp>
    </p:spTree>
    <p:extLst>
      <p:ext uri="{BB962C8B-B14F-4D97-AF65-F5344CB8AC3E}">
        <p14:creationId xmlns:p14="http://schemas.microsoft.com/office/powerpoint/2010/main" val="157064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477F00C-29FF-824E-A175-3DAE29C294F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C2A4786-603B-2B47-B0B4-0DA2AB24A495}"/>
              </a:ext>
            </a:extLst>
          </p:cNvPr>
          <p:cNvSpPr>
            <a:spLocks noGrp="1"/>
          </p:cNvSpPr>
          <p:nvPr>
            <p:ph type="body" orient="vert" idx="1"/>
          </p:nvPr>
        </p:nvSpPr>
        <p:spPr>
          <a:xfrm>
            <a:off x="838200" y="365125"/>
            <a:ext cx="7734300" cy="5811838"/>
          </a:xfrm>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453297F5-E1E7-BC48-8E02-9527A734DDDD}"/>
              </a:ext>
            </a:extLst>
          </p:cNvPr>
          <p:cNvSpPr>
            <a:spLocks noGrp="1"/>
          </p:cNvSpPr>
          <p:nvPr>
            <p:ph type="dt" sz="half" idx="10"/>
          </p:nvPr>
        </p:nvSpPr>
        <p:spPr/>
        <p:txBody>
          <a:bodyPr/>
          <a:lstStyle/>
          <a:p>
            <a:fld id="{BA12848C-DCA4-3F45-8FC1-CFCA98BCDD27}" type="datetimeFigureOut">
              <a:rPr lang="nl-NL" smtClean="0"/>
              <a:t>04-05-19</a:t>
            </a:fld>
            <a:endParaRPr lang="nl-NL"/>
          </a:p>
        </p:txBody>
      </p:sp>
      <p:sp>
        <p:nvSpPr>
          <p:cNvPr id="5" name="Tijdelijke aanduiding voor voettekst 4">
            <a:extLst>
              <a:ext uri="{FF2B5EF4-FFF2-40B4-BE49-F238E27FC236}">
                <a16:creationId xmlns:a16="http://schemas.microsoft.com/office/drawing/2014/main" id="{D4EE679B-8AF0-8048-A0DC-E0EB3ACF8B2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1D3BD0-14DF-7C42-B47B-47944104E590}"/>
              </a:ext>
            </a:extLst>
          </p:cNvPr>
          <p:cNvSpPr>
            <a:spLocks noGrp="1"/>
          </p:cNvSpPr>
          <p:nvPr>
            <p:ph type="sldNum" sz="quarter" idx="12"/>
          </p:nvPr>
        </p:nvSpPr>
        <p:spPr/>
        <p:txBody>
          <a:bodyPr/>
          <a:lstStyle/>
          <a:p>
            <a:fld id="{C801E5EC-4DD1-524D-9CDE-3025DDA32AB7}" type="slidenum">
              <a:rPr lang="nl-NL" smtClean="0"/>
              <a:t>‹nr.›</a:t>
            </a:fld>
            <a:endParaRPr lang="nl-NL"/>
          </a:p>
        </p:txBody>
      </p:sp>
    </p:spTree>
    <p:extLst>
      <p:ext uri="{BB962C8B-B14F-4D97-AF65-F5344CB8AC3E}">
        <p14:creationId xmlns:p14="http://schemas.microsoft.com/office/powerpoint/2010/main" val="2310135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112A07-3A72-F94D-851C-F464A8CD1A4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A3A7B80-D880-274B-A737-E6F423A31352}"/>
              </a:ext>
            </a:extLst>
          </p:cNvPr>
          <p:cNvSpPr>
            <a:spLocks noGrp="1"/>
          </p:cNvSpPr>
          <p:nvPr>
            <p:ph idx="1"/>
          </p:nvPr>
        </p:nvSpPr>
        <p:spPr/>
        <p:txBody>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19D2EA04-7444-BE48-A5FD-041E5F99C1DB}"/>
              </a:ext>
            </a:extLst>
          </p:cNvPr>
          <p:cNvSpPr>
            <a:spLocks noGrp="1"/>
          </p:cNvSpPr>
          <p:nvPr>
            <p:ph type="dt" sz="half" idx="10"/>
          </p:nvPr>
        </p:nvSpPr>
        <p:spPr/>
        <p:txBody>
          <a:bodyPr/>
          <a:lstStyle/>
          <a:p>
            <a:fld id="{BA12848C-DCA4-3F45-8FC1-CFCA98BCDD27}" type="datetimeFigureOut">
              <a:rPr lang="nl-NL" smtClean="0"/>
              <a:t>04-05-19</a:t>
            </a:fld>
            <a:endParaRPr lang="nl-NL"/>
          </a:p>
        </p:txBody>
      </p:sp>
      <p:sp>
        <p:nvSpPr>
          <p:cNvPr id="5" name="Tijdelijke aanduiding voor voettekst 4">
            <a:extLst>
              <a:ext uri="{FF2B5EF4-FFF2-40B4-BE49-F238E27FC236}">
                <a16:creationId xmlns:a16="http://schemas.microsoft.com/office/drawing/2014/main" id="{A12EDE94-D72A-7040-91D1-1D1CBD1131D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1D0C67-14F1-9147-9836-77308C0E797D}"/>
              </a:ext>
            </a:extLst>
          </p:cNvPr>
          <p:cNvSpPr>
            <a:spLocks noGrp="1"/>
          </p:cNvSpPr>
          <p:nvPr>
            <p:ph type="sldNum" sz="quarter" idx="12"/>
          </p:nvPr>
        </p:nvSpPr>
        <p:spPr/>
        <p:txBody>
          <a:bodyPr/>
          <a:lstStyle/>
          <a:p>
            <a:fld id="{C801E5EC-4DD1-524D-9CDE-3025DDA32AB7}" type="slidenum">
              <a:rPr lang="nl-NL" smtClean="0"/>
              <a:t>‹nr.›</a:t>
            </a:fld>
            <a:endParaRPr lang="nl-NL"/>
          </a:p>
        </p:txBody>
      </p:sp>
    </p:spTree>
    <p:extLst>
      <p:ext uri="{BB962C8B-B14F-4D97-AF65-F5344CB8AC3E}">
        <p14:creationId xmlns:p14="http://schemas.microsoft.com/office/powerpoint/2010/main" val="2749575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CE5C5-CED3-1446-A5E3-B8C31FBC1D0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53B9F7D-8AAC-7A44-85BF-4C08A4D10C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6FC706DF-E866-6F4F-ADC8-AA47FAD7D679}"/>
              </a:ext>
            </a:extLst>
          </p:cNvPr>
          <p:cNvSpPr>
            <a:spLocks noGrp="1"/>
          </p:cNvSpPr>
          <p:nvPr>
            <p:ph type="dt" sz="half" idx="10"/>
          </p:nvPr>
        </p:nvSpPr>
        <p:spPr/>
        <p:txBody>
          <a:bodyPr/>
          <a:lstStyle/>
          <a:p>
            <a:fld id="{BA12848C-DCA4-3F45-8FC1-CFCA98BCDD27}" type="datetimeFigureOut">
              <a:rPr lang="nl-NL" smtClean="0"/>
              <a:t>04-05-19</a:t>
            </a:fld>
            <a:endParaRPr lang="nl-NL"/>
          </a:p>
        </p:txBody>
      </p:sp>
      <p:sp>
        <p:nvSpPr>
          <p:cNvPr id="5" name="Tijdelijke aanduiding voor voettekst 4">
            <a:extLst>
              <a:ext uri="{FF2B5EF4-FFF2-40B4-BE49-F238E27FC236}">
                <a16:creationId xmlns:a16="http://schemas.microsoft.com/office/drawing/2014/main" id="{7E99B879-62EE-4144-8988-E3ED9E6AA5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A97918B-01F7-EA4D-BD1F-58BA10FFEEC1}"/>
              </a:ext>
            </a:extLst>
          </p:cNvPr>
          <p:cNvSpPr>
            <a:spLocks noGrp="1"/>
          </p:cNvSpPr>
          <p:nvPr>
            <p:ph type="sldNum" sz="quarter" idx="12"/>
          </p:nvPr>
        </p:nvSpPr>
        <p:spPr/>
        <p:txBody>
          <a:bodyPr/>
          <a:lstStyle/>
          <a:p>
            <a:fld id="{C801E5EC-4DD1-524D-9CDE-3025DDA32AB7}" type="slidenum">
              <a:rPr lang="nl-NL" smtClean="0"/>
              <a:t>‹nr.›</a:t>
            </a:fld>
            <a:endParaRPr lang="nl-NL"/>
          </a:p>
        </p:txBody>
      </p:sp>
    </p:spTree>
    <p:extLst>
      <p:ext uri="{BB962C8B-B14F-4D97-AF65-F5344CB8AC3E}">
        <p14:creationId xmlns:p14="http://schemas.microsoft.com/office/powerpoint/2010/main" val="397526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4195E-E7D1-214E-9B37-BDF97DE80AE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522DD52-92FC-C040-9B70-CE9ABF418FB6}"/>
              </a:ext>
            </a:extLst>
          </p:cNvPr>
          <p:cNvSpPr>
            <a:spLocks noGrp="1"/>
          </p:cNvSpPr>
          <p:nvPr>
            <p:ph sz="half" idx="1"/>
          </p:nvPr>
        </p:nvSpPr>
        <p:spPr>
          <a:xfrm>
            <a:off x="838200" y="1825625"/>
            <a:ext cx="5181600" cy="4351338"/>
          </a:xfrm>
        </p:spPr>
        <p:txBody>
          <a:body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09DCEA80-1559-A941-A7FA-0DAD57C58F92}"/>
              </a:ext>
            </a:extLst>
          </p:cNvPr>
          <p:cNvSpPr>
            <a:spLocks noGrp="1"/>
          </p:cNvSpPr>
          <p:nvPr>
            <p:ph sz="half" idx="2"/>
          </p:nvPr>
        </p:nvSpPr>
        <p:spPr>
          <a:xfrm>
            <a:off x="6172200" y="1825625"/>
            <a:ext cx="5181600" cy="4351338"/>
          </a:xfrm>
        </p:spPr>
        <p:txBody>
          <a:body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CD96CCFA-94A4-9C40-88CC-226B9B72782A}"/>
              </a:ext>
            </a:extLst>
          </p:cNvPr>
          <p:cNvSpPr>
            <a:spLocks noGrp="1"/>
          </p:cNvSpPr>
          <p:nvPr>
            <p:ph type="dt" sz="half" idx="10"/>
          </p:nvPr>
        </p:nvSpPr>
        <p:spPr/>
        <p:txBody>
          <a:bodyPr/>
          <a:lstStyle/>
          <a:p>
            <a:fld id="{BA12848C-DCA4-3F45-8FC1-CFCA98BCDD27}" type="datetimeFigureOut">
              <a:rPr lang="nl-NL" smtClean="0"/>
              <a:t>04-05-19</a:t>
            </a:fld>
            <a:endParaRPr lang="nl-NL"/>
          </a:p>
        </p:txBody>
      </p:sp>
      <p:sp>
        <p:nvSpPr>
          <p:cNvPr id="6" name="Tijdelijke aanduiding voor voettekst 5">
            <a:extLst>
              <a:ext uri="{FF2B5EF4-FFF2-40B4-BE49-F238E27FC236}">
                <a16:creationId xmlns:a16="http://schemas.microsoft.com/office/drawing/2014/main" id="{C7ACB5CD-3B5A-7146-A21E-60FA2F41E3E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CDB06C8-C2B4-FB47-9F00-09E6E23F5753}"/>
              </a:ext>
            </a:extLst>
          </p:cNvPr>
          <p:cNvSpPr>
            <a:spLocks noGrp="1"/>
          </p:cNvSpPr>
          <p:nvPr>
            <p:ph type="sldNum" sz="quarter" idx="12"/>
          </p:nvPr>
        </p:nvSpPr>
        <p:spPr/>
        <p:txBody>
          <a:bodyPr/>
          <a:lstStyle/>
          <a:p>
            <a:fld id="{C801E5EC-4DD1-524D-9CDE-3025DDA32AB7}" type="slidenum">
              <a:rPr lang="nl-NL" smtClean="0"/>
              <a:t>‹nr.›</a:t>
            </a:fld>
            <a:endParaRPr lang="nl-NL"/>
          </a:p>
        </p:txBody>
      </p:sp>
    </p:spTree>
    <p:extLst>
      <p:ext uri="{BB962C8B-B14F-4D97-AF65-F5344CB8AC3E}">
        <p14:creationId xmlns:p14="http://schemas.microsoft.com/office/powerpoint/2010/main" val="493953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B4D6C7-5A7B-B641-9751-16F9806DC51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5C59E05-1BF3-F945-A6E2-AF528915C2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22C79286-9B7B-C14D-8DB6-FC375E7C6444}"/>
              </a:ext>
            </a:extLst>
          </p:cNvPr>
          <p:cNvSpPr>
            <a:spLocks noGrp="1"/>
          </p:cNvSpPr>
          <p:nvPr>
            <p:ph sz="half" idx="2"/>
          </p:nvPr>
        </p:nvSpPr>
        <p:spPr>
          <a:xfrm>
            <a:off x="839788" y="2505075"/>
            <a:ext cx="5157787" cy="3684588"/>
          </a:xfrm>
        </p:spPr>
        <p:txBody>
          <a:bodyPr/>
          <a:lstStyle/>
          <a:p>
            <a:r>
              <a:rPr lang="nl-NL"/>
              <a:t>Tekststijl van het model bewerken
Tweede niveau
Derde niveau
Vierde niveau
Vijfde niveau</a:t>
            </a:r>
          </a:p>
        </p:txBody>
      </p:sp>
      <p:sp>
        <p:nvSpPr>
          <p:cNvPr id="5" name="Tijdelijke aanduiding voor tekst 4">
            <a:extLst>
              <a:ext uri="{FF2B5EF4-FFF2-40B4-BE49-F238E27FC236}">
                <a16:creationId xmlns:a16="http://schemas.microsoft.com/office/drawing/2014/main" id="{7BAEE759-E933-B64B-85D2-71E28B7848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6" name="Tijdelijke aanduiding voor inhoud 5">
            <a:extLst>
              <a:ext uri="{FF2B5EF4-FFF2-40B4-BE49-F238E27FC236}">
                <a16:creationId xmlns:a16="http://schemas.microsoft.com/office/drawing/2014/main" id="{A1468026-9086-0348-BCF0-9FDA7E0B2F84}"/>
              </a:ext>
            </a:extLst>
          </p:cNvPr>
          <p:cNvSpPr>
            <a:spLocks noGrp="1"/>
          </p:cNvSpPr>
          <p:nvPr>
            <p:ph sz="quarter" idx="4"/>
          </p:nvPr>
        </p:nvSpPr>
        <p:spPr>
          <a:xfrm>
            <a:off x="6172200" y="2505075"/>
            <a:ext cx="5183188" cy="3684588"/>
          </a:xfrm>
        </p:spPr>
        <p:txBody>
          <a:bodyPr/>
          <a:lstStyle/>
          <a:p>
            <a:r>
              <a:rPr lang="nl-NL"/>
              <a:t>Tekststijl van het model bewerken
Tweede niveau
Derde niveau
Vierde niveau
Vijfde niveau</a:t>
            </a:r>
          </a:p>
        </p:txBody>
      </p:sp>
      <p:sp>
        <p:nvSpPr>
          <p:cNvPr id="7" name="Tijdelijke aanduiding voor datum 6">
            <a:extLst>
              <a:ext uri="{FF2B5EF4-FFF2-40B4-BE49-F238E27FC236}">
                <a16:creationId xmlns:a16="http://schemas.microsoft.com/office/drawing/2014/main" id="{918EEDE9-266D-7A4F-9DC6-EBCD81566B0B}"/>
              </a:ext>
            </a:extLst>
          </p:cNvPr>
          <p:cNvSpPr>
            <a:spLocks noGrp="1"/>
          </p:cNvSpPr>
          <p:nvPr>
            <p:ph type="dt" sz="half" idx="10"/>
          </p:nvPr>
        </p:nvSpPr>
        <p:spPr/>
        <p:txBody>
          <a:bodyPr/>
          <a:lstStyle/>
          <a:p>
            <a:fld id="{BA12848C-DCA4-3F45-8FC1-CFCA98BCDD27}" type="datetimeFigureOut">
              <a:rPr lang="nl-NL" smtClean="0"/>
              <a:t>04-05-19</a:t>
            </a:fld>
            <a:endParaRPr lang="nl-NL"/>
          </a:p>
        </p:txBody>
      </p:sp>
      <p:sp>
        <p:nvSpPr>
          <p:cNvPr id="8" name="Tijdelijke aanduiding voor voettekst 7">
            <a:extLst>
              <a:ext uri="{FF2B5EF4-FFF2-40B4-BE49-F238E27FC236}">
                <a16:creationId xmlns:a16="http://schemas.microsoft.com/office/drawing/2014/main" id="{85B7205A-85E3-144A-81BE-9A34853571D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75FCBD6-F3F0-564C-8076-EF13C4662A49}"/>
              </a:ext>
            </a:extLst>
          </p:cNvPr>
          <p:cNvSpPr>
            <a:spLocks noGrp="1"/>
          </p:cNvSpPr>
          <p:nvPr>
            <p:ph type="sldNum" sz="quarter" idx="12"/>
          </p:nvPr>
        </p:nvSpPr>
        <p:spPr/>
        <p:txBody>
          <a:bodyPr/>
          <a:lstStyle/>
          <a:p>
            <a:fld id="{C801E5EC-4DD1-524D-9CDE-3025DDA32AB7}" type="slidenum">
              <a:rPr lang="nl-NL" smtClean="0"/>
              <a:t>‹nr.›</a:t>
            </a:fld>
            <a:endParaRPr lang="nl-NL"/>
          </a:p>
        </p:txBody>
      </p:sp>
    </p:spTree>
    <p:extLst>
      <p:ext uri="{BB962C8B-B14F-4D97-AF65-F5344CB8AC3E}">
        <p14:creationId xmlns:p14="http://schemas.microsoft.com/office/powerpoint/2010/main" val="3942883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4F2538-5F7E-DC42-AEC8-EE91332C7B0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B2B6C9F-C1A2-E14A-9B82-CB15E61AD990}"/>
              </a:ext>
            </a:extLst>
          </p:cNvPr>
          <p:cNvSpPr>
            <a:spLocks noGrp="1"/>
          </p:cNvSpPr>
          <p:nvPr>
            <p:ph type="dt" sz="half" idx="10"/>
          </p:nvPr>
        </p:nvSpPr>
        <p:spPr/>
        <p:txBody>
          <a:bodyPr/>
          <a:lstStyle/>
          <a:p>
            <a:fld id="{BA12848C-DCA4-3F45-8FC1-CFCA98BCDD27}" type="datetimeFigureOut">
              <a:rPr lang="nl-NL" smtClean="0"/>
              <a:t>04-05-19</a:t>
            </a:fld>
            <a:endParaRPr lang="nl-NL"/>
          </a:p>
        </p:txBody>
      </p:sp>
      <p:sp>
        <p:nvSpPr>
          <p:cNvPr id="4" name="Tijdelijke aanduiding voor voettekst 3">
            <a:extLst>
              <a:ext uri="{FF2B5EF4-FFF2-40B4-BE49-F238E27FC236}">
                <a16:creationId xmlns:a16="http://schemas.microsoft.com/office/drawing/2014/main" id="{73D885A6-3A31-C04B-B2B9-DDD5FF8F451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F4D8CFE-24F6-C942-9787-18B6B5879752}"/>
              </a:ext>
            </a:extLst>
          </p:cNvPr>
          <p:cNvSpPr>
            <a:spLocks noGrp="1"/>
          </p:cNvSpPr>
          <p:nvPr>
            <p:ph type="sldNum" sz="quarter" idx="12"/>
          </p:nvPr>
        </p:nvSpPr>
        <p:spPr/>
        <p:txBody>
          <a:bodyPr/>
          <a:lstStyle/>
          <a:p>
            <a:fld id="{C801E5EC-4DD1-524D-9CDE-3025DDA32AB7}" type="slidenum">
              <a:rPr lang="nl-NL" smtClean="0"/>
              <a:t>‹nr.›</a:t>
            </a:fld>
            <a:endParaRPr lang="nl-NL"/>
          </a:p>
        </p:txBody>
      </p:sp>
    </p:spTree>
    <p:extLst>
      <p:ext uri="{BB962C8B-B14F-4D97-AF65-F5344CB8AC3E}">
        <p14:creationId xmlns:p14="http://schemas.microsoft.com/office/powerpoint/2010/main" val="390630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A07CD31-0AD0-B644-B48F-249FCF5E46C4}"/>
              </a:ext>
            </a:extLst>
          </p:cNvPr>
          <p:cNvSpPr>
            <a:spLocks noGrp="1"/>
          </p:cNvSpPr>
          <p:nvPr>
            <p:ph type="dt" sz="half" idx="10"/>
          </p:nvPr>
        </p:nvSpPr>
        <p:spPr/>
        <p:txBody>
          <a:bodyPr/>
          <a:lstStyle/>
          <a:p>
            <a:fld id="{BA12848C-DCA4-3F45-8FC1-CFCA98BCDD27}" type="datetimeFigureOut">
              <a:rPr lang="nl-NL" smtClean="0"/>
              <a:t>04-05-19</a:t>
            </a:fld>
            <a:endParaRPr lang="nl-NL"/>
          </a:p>
        </p:txBody>
      </p:sp>
      <p:sp>
        <p:nvSpPr>
          <p:cNvPr id="3" name="Tijdelijke aanduiding voor voettekst 2">
            <a:extLst>
              <a:ext uri="{FF2B5EF4-FFF2-40B4-BE49-F238E27FC236}">
                <a16:creationId xmlns:a16="http://schemas.microsoft.com/office/drawing/2014/main" id="{7BFC85AA-7531-8F44-910E-36C2A9FC4C1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79A5B89-8FF8-0B49-BF34-D9801C8A5E2E}"/>
              </a:ext>
            </a:extLst>
          </p:cNvPr>
          <p:cNvSpPr>
            <a:spLocks noGrp="1"/>
          </p:cNvSpPr>
          <p:nvPr>
            <p:ph type="sldNum" sz="quarter" idx="12"/>
          </p:nvPr>
        </p:nvSpPr>
        <p:spPr/>
        <p:txBody>
          <a:bodyPr/>
          <a:lstStyle/>
          <a:p>
            <a:fld id="{C801E5EC-4DD1-524D-9CDE-3025DDA32AB7}" type="slidenum">
              <a:rPr lang="nl-NL" smtClean="0"/>
              <a:t>‹nr.›</a:t>
            </a:fld>
            <a:endParaRPr lang="nl-NL"/>
          </a:p>
        </p:txBody>
      </p:sp>
    </p:spTree>
    <p:extLst>
      <p:ext uri="{BB962C8B-B14F-4D97-AF65-F5344CB8AC3E}">
        <p14:creationId xmlns:p14="http://schemas.microsoft.com/office/powerpoint/2010/main" val="2468989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7D85CA-0CD1-0549-A74B-2F09C2D7137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A6F3C6D-77A4-DE43-95E5-11E2730817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a:t>Tekststijl van het model bewerken
Tweede niveau
Derde niveau
Vierde niveau
Vijfde niveau</a:t>
            </a:r>
          </a:p>
        </p:txBody>
      </p:sp>
      <p:sp>
        <p:nvSpPr>
          <p:cNvPr id="4" name="Tijdelijke aanduiding voor tekst 3">
            <a:extLst>
              <a:ext uri="{FF2B5EF4-FFF2-40B4-BE49-F238E27FC236}">
                <a16:creationId xmlns:a16="http://schemas.microsoft.com/office/drawing/2014/main" id="{082E112E-4652-5843-B7BE-3A3639DEBC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0290FA02-69C7-5D4F-B686-507EA6088A7F}"/>
              </a:ext>
            </a:extLst>
          </p:cNvPr>
          <p:cNvSpPr>
            <a:spLocks noGrp="1"/>
          </p:cNvSpPr>
          <p:nvPr>
            <p:ph type="dt" sz="half" idx="10"/>
          </p:nvPr>
        </p:nvSpPr>
        <p:spPr/>
        <p:txBody>
          <a:bodyPr/>
          <a:lstStyle/>
          <a:p>
            <a:fld id="{BA12848C-DCA4-3F45-8FC1-CFCA98BCDD27}" type="datetimeFigureOut">
              <a:rPr lang="nl-NL" smtClean="0"/>
              <a:t>04-05-19</a:t>
            </a:fld>
            <a:endParaRPr lang="nl-NL"/>
          </a:p>
        </p:txBody>
      </p:sp>
      <p:sp>
        <p:nvSpPr>
          <p:cNvPr id="6" name="Tijdelijke aanduiding voor voettekst 5">
            <a:extLst>
              <a:ext uri="{FF2B5EF4-FFF2-40B4-BE49-F238E27FC236}">
                <a16:creationId xmlns:a16="http://schemas.microsoft.com/office/drawing/2014/main" id="{A18F42A9-B44C-5D40-A447-E539F26D9B6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93257B3-FA96-AE4B-8EC0-0E096E12AEAB}"/>
              </a:ext>
            </a:extLst>
          </p:cNvPr>
          <p:cNvSpPr>
            <a:spLocks noGrp="1"/>
          </p:cNvSpPr>
          <p:nvPr>
            <p:ph type="sldNum" sz="quarter" idx="12"/>
          </p:nvPr>
        </p:nvSpPr>
        <p:spPr/>
        <p:txBody>
          <a:bodyPr/>
          <a:lstStyle/>
          <a:p>
            <a:fld id="{C801E5EC-4DD1-524D-9CDE-3025DDA32AB7}" type="slidenum">
              <a:rPr lang="nl-NL" smtClean="0"/>
              <a:t>‹nr.›</a:t>
            </a:fld>
            <a:endParaRPr lang="nl-NL"/>
          </a:p>
        </p:txBody>
      </p:sp>
    </p:spTree>
    <p:extLst>
      <p:ext uri="{BB962C8B-B14F-4D97-AF65-F5344CB8AC3E}">
        <p14:creationId xmlns:p14="http://schemas.microsoft.com/office/powerpoint/2010/main" val="105299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A4B51B-CA85-364C-A9C9-3C3DDF9B031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B1041C8-F5A5-3D47-90CA-99E5FCAE5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C93932C-7EBA-E143-9F73-F0B101497F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F92994E2-039F-1647-ACAE-04C6D25A1AE5}"/>
              </a:ext>
            </a:extLst>
          </p:cNvPr>
          <p:cNvSpPr>
            <a:spLocks noGrp="1"/>
          </p:cNvSpPr>
          <p:nvPr>
            <p:ph type="dt" sz="half" idx="10"/>
          </p:nvPr>
        </p:nvSpPr>
        <p:spPr/>
        <p:txBody>
          <a:bodyPr/>
          <a:lstStyle/>
          <a:p>
            <a:fld id="{BA12848C-DCA4-3F45-8FC1-CFCA98BCDD27}" type="datetimeFigureOut">
              <a:rPr lang="nl-NL" smtClean="0"/>
              <a:t>04-05-19</a:t>
            </a:fld>
            <a:endParaRPr lang="nl-NL"/>
          </a:p>
        </p:txBody>
      </p:sp>
      <p:sp>
        <p:nvSpPr>
          <p:cNvPr id="6" name="Tijdelijke aanduiding voor voettekst 5">
            <a:extLst>
              <a:ext uri="{FF2B5EF4-FFF2-40B4-BE49-F238E27FC236}">
                <a16:creationId xmlns:a16="http://schemas.microsoft.com/office/drawing/2014/main" id="{2631CDDA-A935-4743-A942-D9778256286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0203446-E669-1540-9E24-C75FC205F236}"/>
              </a:ext>
            </a:extLst>
          </p:cNvPr>
          <p:cNvSpPr>
            <a:spLocks noGrp="1"/>
          </p:cNvSpPr>
          <p:nvPr>
            <p:ph type="sldNum" sz="quarter" idx="12"/>
          </p:nvPr>
        </p:nvSpPr>
        <p:spPr/>
        <p:txBody>
          <a:bodyPr/>
          <a:lstStyle/>
          <a:p>
            <a:fld id="{C801E5EC-4DD1-524D-9CDE-3025DDA32AB7}" type="slidenum">
              <a:rPr lang="nl-NL" smtClean="0"/>
              <a:t>‹nr.›</a:t>
            </a:fld>
            <a:endParaRPr lang="nl-NL"/>
          </a:p>
        </p:txBody>
      </p:sp>
    </p:spTree>
    <p:extLst>
      <p:ext uri="{BB962C8B-B14F-4D97-AF65-F5344CB8AC3E}">
        <p14:creationId xmlns:p14="http://schemas.microsoft.com/office/powerpoint/2010/main" val="1027444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7C2ECAA-AF51-3F48-9030-A7AC66B01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861E176-47B9-284F-813F-1B38E49148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99B1F40E-68C9-244E-A468-C7437CCF3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2848C-DCA4-3F45-8FC1-CFCA98BCDD27}" type="datetimeFigureOut">
              <a:rPr lang="nl-NL" smtClean="0"/>
              <a:t>04-05-19</a:t>
            </a:fld>
            <a:endParaRPr lang="nl-NL"/>
          </a:p>
        </p:txBody>
      </p:sp>
      <p:sp>
        <p:nvSpPr>
          <p:cNvPr id="5" name="Tijdelijke aanduiding voor voettekst 4">
            <a:extLst>
              <a:ext uri="{FF2B5EF4-FFF2-40B4-BE49-F238E27FC236}">
                <a16:creationId xmlns:a16="http://schemas.microsoft.com/office/drawing/2014/main" id="{7AB7D0DE-5794-EB4A-BBD2-36D13DE17B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14BBC95-8254-C245-A17A-37B3E1F227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1E5EC-4DD1-524D-9CDE-3025DDA32AB7}" type="slidenum">
              <a:rPr lang="nl-NL" smtClean="0"/>
              <a:t>‹nr.›</a:t>
            </a:fld>
            <a:endParaRPr lang="nl-NL"/>
          </a:p>
        </p:txBody>
      </p:sp>
    </p:spTree>
    <p:extLst>
      <p:ext uri="{BB962C8B-B14F-4D97-AF65-F5344CB8AC3E}">
        <p14:creationId xmlns:p14="http://schemas.microsoft.com/office/powerpoint/2010/main" val="2920214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youtu.be/0EUzE_Q3W9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830B8-93B3-FE43-B659-162E038951C9}"/>
              </a:ext>
            </a:extLst>
          </p:cNvPr>
          <p:cNvSpPr>
            <a:spLocks noGrp="1"/>
          </p:cNvSpPr>
          <p:nvPr>
            <p:ph type="ctrTitle"/>
          </p:nvPr>
        </p:nvSpPr>
        <p:spPr/>
        <p:txBody>
          <a:bodyPr/>
          <a:lstStyle/>
          <a:p>
            <a:r>
              <a:rPr lang="nl-NL" dirty="0"/>
              <a:t>Apparaten programmeren</a:t>
            </a:r>
          </a:p>
        </p:txBody>
      </p:sp>
      <p:sp>
        <p:nvSpPr>
          <p:cNvPr id="3" name="Ondertitel 2">
            <a:extLst>
              <a:ext uri="{FF2B5EF4-FFF2-40B4-BE49-F238E27FC236}">
                <a16:creationId xmlns:a16="http://schemas.microsoft.com/office/drawing/2014/main" id="{8BDC7AA7-9279-C943-A888-E3307DF5E046}"/>
              </a:ext>
            </a:extLst>
          </p:cNvPr>
          <p:cNvSpPr>
            <a:spLocks noGrp="1"/>
          </p:cNvSpPr>
          <p:nvPr>
            <p:ph type="subTitle" idx="1"/>
          </p:nvPr>
        </p:nvSpPr>
        <p:spPr/>
        <p:txBody>
          <a:bodyPr/>
          <a:lstStyle/>
          <a:p>
            <a:r>
              <a:rPr lang="nl-NL" dirty="0"/>
              <a:t>Les 1 – kennismaken</a:t>
            </a:r>
          </a:p>
        </p:txBody>
      </p:sp>
      <p:sp>
        <p:nvSpPr>
          <p:cNvPr id="4" name="Tekstvak 3">
            <a:extLst>
              <a:ext uri="{FF2B5EF4-FFF2-40B4-BE49-F238E27FC236}">
                <a16:creationId xmlns:a16="http://schemas.microsoft.com/office/drawing/2014/main" id="{32953CED-642A-CE4A-BFFC-E4E009377DB4}"/>
              </a:ext>
            </a:extLst>
          </p:cNvPr>
          <p:cNvSpPr txBox="1"/>
          <p:nvPr/>
        </p:nvSpPr>
        <p:spPr>
          <a:xfrm>
            <a:off x="4580841" y="5486400"/>
            <a:ext cx="3030317" cy="369332"/>
          </a:xfrm>
          <a:prstGeom prst="rect">
            <a:avLst/>
          </a:prstGeom>
          <a:noFill/>
        </p:spPr>
        <p:txBody>
          <a:bodyPr wrap="none" rtlCol="0">
            <a:spAutoFit/>
          </a:bodyPr>
          <a:lstStyle/>
          <a:p>
            <a:r>
              <a:rPr lang="nl-NL" dirty="0"/>
              <a:t>[HIER NOG EEN LEUK PLAATJE]</a:t>
            </a:r>
          </a:p>
        </p:txBody>
      </p:sp>
    </p:spTree>
    <p:extLst>
      <p:ext uri="{BB962C8B-B14F-4D97-AF65-F5344CB8AC3E}">
        <p14:creationId xmlns:p14="http://schemas.microsoft.com/office/powerpoint/2010/main" val="3428666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18AE4AF-B8FA-E243-800E-F89031E0DB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0579" y="0"/>
            <a:ext cx="9141242" cy="6858000"/>
          </a:xfrm>
          <a:prstGeom prst="rect">
            <a:avLst/>
          </a:prstGeom>
        </p:spPr>
      </p:pic>
      <p:sp>
        <p:nvSpPr>
          <p:cNvPr id="4" name="Afgeronde rechthoek 3">
            <a:extLst>
              <a:ext uri="{FF2B5EF4-FFF2-40B4-BE49-F238E27FC236}">
                <a16:creationId xmlns:a16="http://schemas.microsoft.com/office/drawing/2014/main" id="{02B42E2D-D8CA-4E44-99A7-F29438290FDC}"/>
              </a:ext>
            </a:extLst>
          </p:cNvPr>
          <p:cNvSpPr/>
          <p:nvPr/>
        </p:nvSpPr>
        <p:spPr>
          <a:xfrm>
            <a:off x="8197516" y="156117"/>
            <a:ext cx="3823499" cy="73598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t>Output</a:t>
            </a:r>
          </a:p>
        </p:txBody>
      </p:sp>
    </p:spTree>
    <p:extLst>
      <p:ext uri="{BB962C8B-B14F-4D97-AF65-F5344CB8AC3E}">
        <p14:creationId xmlns:p14="http://schemas.microsoft.com/office/powerpoint/2010/main" val="1775086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CC6E5B1-261F-CA42-9D77-24ED6151F9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7489" y="1390650"/>
            <a:ext cx="3718957" cy="5467350"/>
          </a:xfrm>
          <a:prstGeom prst="rect">
            <a:avLst/>
          </a:prstGeom>
        </p:spPr>
      </p:pic>
      <p:sp>
        <p:nvSpPr>
          <p:cNvPr id="3" name="Afgeronde rechthoek 2">
            <a:extLst>
              <a:ext uri="{FF2B5EF4-FFF2-40B4-BE49-F238E27FC236}">
                <a16:creationId xmlns:a16="http://schemas.microsoft.com/office/drawing/2014/main" id="{EDAEC6D3-CC10-464E-A287-B8CCBD9ECE83}"/>
              </a:ext>
            </a:extLst>
          </p:cNvPr>
          <p:cNvSpPr/>
          <p:nvPr/>
        </p:nvSpPr>
        <p:spPr>
          <a:xfrm>
            <a:off x="99635" y="289466"/>
            <a:ext cx="3823499" cy="73598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t>Input</a:t>
            </a:r>
          </a:p>
        </p:txBody>
      </p:sp>
      <p:sp>
        <p:nvSpPr>
          <p:cNvPr id="4" name="Afgeronde rechthoek 3">
            <a:extLst>
              <a:ext uri="{FF2B5EF4-FFF2-40B4-BE49-F238E27FC236}">
                <a16:creationId xmlns:a16="http://schemas.microsoft.com/office/drawing/2014/main" id="{EC0FB2CD-FEED-4A46-972F-C7ADCEB2E47F}"/>
              </a:ext>
            </a:extLst>
          </p:cNvPr>
          <p:cNvSpPr/>
          <p:nvPr/>
        </p:nvSpPr>
        <p:spPr>
          <a:xfrm>
            <a:off x="4162506" y="289466"/>
            <a:ext cx="3823499" cy="73598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t>Verwerking</a:t>
            </a:r>
          </a:p>
        </p:txBody>
      </p:sp>
      <p:sp>
        <p:nvSpPr>
          <p:cNvPr id="5" name="Afgeronde rechthoek 4">
            <a:extLst>
              <a:ext uri="{FF2B5EF4-FFF2-40B4-BE49-F238E27FC236}">
                <a16:creationId xmlns:a16="http://schemas.microsoft.com/office/drawing/2014/main" id="{7C001112-A352-D245-A106-446C7C688DD7}"/>
              </a:ext>
            </a:extLst>
          </p:cNvPr>
          <p:cNvSpPr/>
          <p:nvPr/>
        </p:nvSpPr>
        <p:spPr>
          <a:xfrm>
            <a:off x="8225378" y="289466"/>
            <a:ext cx="3823499" cy="73598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t>Output</a:t>
            </a:r>
          </a:p>
        </p:txBody>
      </p:sp>
    </p:spTree>
    <p:extLst>
      <p:ext uri="{BB962C8B-B14F-4D97-AF65-F5344CB8AC3E}">
        <p14:creationId xmlns:p14="http://schemas.microsoft.com/office/powerpoint/2010/main" val="98994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467E2B8-A318-E141-8916-82944CC5B71F}"/>
              </a:ext>
            </a:extLst>
          </p:cNvPr>
          <p:cNvPicPr>
            <a:picLocks noChangeAspect="1"/>
          </p:cNvPicPr>
          <p:nvPr/>
        </p:nvPicPr>
        <p:blipFill>
          <a:blip r:embed="rId3"/>
          <a:stretch>
            <a:fillRect/>
          </a:stretch>
        </p:blipFill>
        <p:spPr>
          <a:xfrm>
            <a:off x="3143250" y="0"/>
            <a:ext cx="5253661" cy="4526904"/>
          </a:xfrm>
          <a:prstGeom prst="rect">
            <a:avLst/>
          </a:prstGeom>
        </p:spPr>
      </p:pic>
      <p:pic>
        <p:nvPicPr>
          <p:cNvPr id="3" name="Afbeelding 2">
            <a:extLst>
              <a:ext uri="{FF2B5EF4-FFF2-40B4-BE49-F238E27FC236}">
                <a16:creationId xmlns:a16="http://schemas.microsoft.com/office/drawing/2014/main" id="{E98B3501-E874-234A-B450-47D34AA4A62F}"/>
              </a:ext>
            </a:extLst>
          </p:cNvPr>
          <p:cNvPicPr>
            <a:picLocks noChangeAspect="1"/>
          </p:cNvPicPr>
          <p:nvPr/>
        </p:nvPicPr>
        <p:blipFill>
          <a:blip r:embed="rId4"/>
          <a:stretch>
            <a:fillRect/>
          </a:stretch>
        </p:blipFill>
        <p:spPr>
          <a:xfrm>
            <a:off x="0" y="4526904"/>
            <a:ext cx="12060616" cy="2798063"/>
          </a:xfrm>
          <a:prstGeom prst="rect">
            <a:avLst/>
          </a:prstGeom>
        </p:spPr>
      </p:pic>
      <p:sp>
        <p:nvSpPr>
          <p:cNvPr id="4" name="Afgeronde rechthoek 3">
            <a:extLst>
              <a:ext uri="{FF2B5EF4-FFF2-40B4-BE49-F238E27FC236}">
                <a16:creationId xmlns:a16="http://schemas.microsoft.com/office/drawing/2014/main" id="{3A917748-BE96-284D-AF7F-FBB03ED5418E}"/>
              </a:ext>
            </a:extLst>
          </p:cNvPr>
          <p:cNvSpPr/>
          <p:nvPr/>
        </p:nvSpPr>
        <p:spPr>
          <a:xfrm>
            <a:off x="99635" y="289466"/>
            <a:ext cx="3823499" cy="73598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t>Input</a:t>
            </a:r>
          </a:p>
        </p:txBody>
      </p:sp>
    </p:spTree>
    <p:extLst>
      <p:ext uri="{BB962C8B-B14F-4D97-AF65-F5344CB8AC3E}">
        <p14:creationId xmlns:p14="http://schemas.microsoft.com/office/powerpoint/2010/main" val="12658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8E48F8A-B976-984F-BA07-AF3BD19FA1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176502"/>
            <a:ext cx="4114800" cy="2736771"/>
          </a:xfrm>
          <a:prstGeom prst="rect">
            <a:avLst/>
          </a:prstGeom>
        </p:spPr>
      </p:pic>
      <p:sp>
        <p:nvSpPr>
          <p:cNvPr id="6" name="Tekstvak 5">
            <a:extLst>
              <a:ext uri="{FF2B5EF4-FFF2-40B4-BE49-F238E27FC236}">
                <a16:creationId xmlns:a16="http://schemas.microsoft.com/office/drawing/2014/main" id="{5CFE282C-7075-C141-B9A0-B33E7F3AB497}"/>
              </a:ext>
            </a:extLst>
          </p:cNvPr>
          <p:cNvSpPr txBox="1"/>
          <p:nvPr/>
        </p:nvSpPr>
        <p:spPr>
          <a:xfrm>
            <a:off x="1051291" y="5137477"/>
            <a:ext cx="2012218" cy="523220"/>
          </a:xfrm>
          <a:prstGeom prst="rect">
            <a:avLst/>
          </a:prstGeom>
          <a:noFill/>
        </p:spPr>
        <p:txBody>
          <a:bodyPr wrap="none" rtlCol="0">
            <a:spAutoFit/>
          </a:bodyPr>
          <a:lstStyle/>
          <a:p>
            <a:pPr algn="ctr"/>
            <a:r>
              <a:rPr lang="nl-NL" sz="2800" dirty="0" err="1"/>
              <a:t>Raspberry</a:t>
            </a:r>
            <a:r>
              <a:rPr lang="nl-NL" sz="2800" dirty="0"/>
              <a:t> Pi</a:t>
            </a:r>
          </a:p>
        </p:txBody>
      </p:sp>
      <p:pic>
        <p:nvPicPr>
          <p:cNvPr id="7" name="Tijdelijke aanduiding voor inhoud 4">
            <a:extLst>
              <a:ext uri="{FF2B5EF4-FFF2-40B4-BE49-F238E27FC236}">
                <a16:creationId xmlns:a16="http://schemas.microsoft.com/office/drawing/2014/main" id="{C164D5E7-0F61-7048-B98B-B6EB96DAE5B4}"/>
              </a:ext>
            </a:extLst>
          </p:cNvPr>
          <p:cNvPicPr>
            <a:picLocks noGrp="1" noChangeAspect="1"/>
          </p:cNvPicPr>
          <p:nvPr>
            <p:ph idx="1"/>
          </p:nvPr>
        </p:nvPicPr>
        <p:blipFill>
          <a:blip r:embed="rId4"/>
          <a:stretch>
            <a:fillRect/>
          </a:stretch>
        </p:blipFill>
        <p:spPr>
          <a:xfrm>
            <a:off x="4353222" y="1690688"/>
            <a:ext cx="3708400" cy="3708400"/>
          </a:xfrm>
        </p:spPr>
      </p:pic>
      <p:pic>
        <p:nvPicPr>
          <p:cNvPr id="4" name="Afbeelding 3">
            <a:extLst>
              <a:ext uri="{FF2B5EF4-FFF2-40B4-BE49-F238E27FC236}">
                <a16:creationId xmlns:a16="http://schemas.microsoft.com/office/drawing/2014/main" id="{09882DF7-C848-F645-BB8D-EEF2CDE69B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00044" y="2344737"/>
            <a:ext cx="3657600" cy="2400300"/>
          </a:xfrm>
          <a:prstGeom prst="rect">
            <a:avLst/>
          </a:prstGeom>
        </p:spPr>
      </p:pic>
      <p:sp>
        <p:nvSpPr>
          <p:cNvPr id="9" name="Tekstvak 8">
            <a:extLst>
              <a:ext uri="{FF2B5EF4-FFF2-40B4-BE49-F238E27FC236}">
                <a16:creationId xmlns:a16="http://schemas.microsoft.com/office/drawing/2014/main" id="{8BAEF787-2099-524F-A0D2-0F4206F52766}"/>
              </a:ext>
            </a:extLst>
          </p:cNvPr>
          <p:cNvSpPr txBox="1"/>
          <p:nvPr/>
        </p:nvSpPr>
        <p:spPr>
          <a:xfrm>
            <a:off x="5283200" y="5137477"/>
            <a:ext cx="1351524" cy="523220"/>
          </a:xfrm>
          <a:prstGeom prst="rect">
            <a:avLst/>
          </a:prstGeom>
          <a:noFill/>
        </p:spPr>
        <p:txBody>
          <a:bodyPr wrap="none" rtlCol="0">
            <a:spAutoFit/>
          </a:bodyPr>
          <a:lstStyle/>
          <a:p>
            <a:r>
              <a:rPr lang="nl-NL" sz="2800" dirty="0" err="1"/>
              <a:t>Arduino</a:t>
            </a:r>
            <a:endParaRPr lang="nl-NL" sz="2800" dirty="0"/>
          </a:p>
        </p:txBody>
      </p:sp>
      <p:sp>
        <p:nvSpPr>
          <p:cNvPr id="10" name="Tekstvak 9">
            <a:extLst>
              <a:ext uri="{FF2B5EF4-FFF2-40B4-BE49-F238E27FC236}">
                <a16:creationId xmlns:a16="http://schemas.microsoft.com/office/drawing/2014/main" id="{C1AC9BCB-12B5-4B45-B1AB-60836721E824}"/>
              </a:ext>
            </a:extLst>
          </p:cNvPr>
          <p:cNvSpPr txBox="1"/>
          <p:nvPr/>
        </p:nvSpPr>
        <p:spPr>
          <a:xfrm>
            <a:off x="9415828" y="5137476"/>
            <a:ext cx="1426031" cy="523220"/>
          </a:xfrm>
          <a:prstGeom prst="rect">
            <a:avLst/>
          </a:prstGeom>
          <a:noFill/>
        </p:spPr>
        <p:txBody>
          <a:bodyPr wrap="none" rtlCol="0">
            <a:spAutoFit/>
          </a:bodyPr>
          <a:lstStyle/>
          <a:p>
            <a:r>
              <a:rPr lang="nl-NL" sz="2800" dirty="0" err="1"/>
              <a:t>Microbit</a:t>
            </a:r>
            <a:endParaRPr lang="nl-NL" sz="2800" dirty="0"/>
          </a:p>
        </p:txBody>
      </p:sp>
      <p:sp>
        <p:nvSpPr>
          <p:cNvPr id="11" name="Afgeronde rechthoek 10">
            <a:extLst>
              <a:ext uri="{FF2B5EF4-FFF2-40B4-BE49-F238E27FC236}">
                <a16:creationId xmlns:a16="http://schemas.microsoft.com/office/drawing/2014/main" id="{87390044-8990-B34A-8532-2ED9FA950B72}"/>
              </a:ext>
            </a:extLst>
          </p:cNvPr>
          <p:cNvSpPr/>
          <p:nvPr/>
        </p:nvSpPr>
        <p:spPr>
          <a:xfrm>
            <a:off x="291301" y="403766"/>
            <a:ext cx="3823499" cy="73598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t>Verwerking</a:t>
            </a:r>
          </a:p>
        </p:txBody>
      </p:sp>
    </p:spTree>
    <p:extLst>
      <p:ext uri="{BB962C8B-B14F-4D97-AF65-F5344CB8AC3E}">
        <p14:creationId xmlns:p14="http://schemas.microsoft.com/office/powerpoint/2010/main" val="211905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029B46B-A5E5-634F-82FB-6752C32851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7168" y="1340564"/>
            <a:ext cx="7579024" cy="5261404"/>
          </a:xfrm>
          <a:prstGeom prst="rect">
            <a:avLst/>
          </a:prstGeom>
        </p:spPr>
      </p:pic>
      <p:sp>
        <p:nvSpPr>
          <p:cNvPr id="7" name="Vrije vorm 6">
            <a:extLst>
              <a:ext uri="{FF2B5EF4-FFF2-40B4-BE49-F238E27FC236}">
                <a16:creationId xmlns:a16="http://schemas.microsoft.com/office/drawing/2014/main" id="{DF03764F-3714-BC44-B4B1-7104CD73C10D}"/>
              </a:ext>
            </a:extLst>
          </p:cNvPr>
          <p:cNvSpPr/>
          <p:nvPr/>
        </p:nvSpPr>
        <p:spPr>
          <a:xfrm>
            <a:off x="4059936" y="2666127"/>
            <a:ext cx="3003982" cy="2267712"/>
          </a:xfrm>
          <a:custGeom>
            <a:avLst/>
            <a:gdLst>
              <a:gd name="connsiteX0" fmla="*/ 73152 w 1865376"/>
              <a:gd name="connsiteY0" fmla="*/ 0 h 1408176"/>
              <a:gd name="connsiteX1" fmla="*/ 0 w 1865376"/>
              <a:gd name="connsiteY1" fmla="*/ 1408176 h 1408176"/>
              <a:gd name="connsiteX2" fmla="*/ 1865376 w 1865376"/>
              <a:gd name="connsiteY2" fmla="*/ 1371600 h 1408176"/>
              <a:gd name="connsiteX3" fmla="*/ 1865376 w 1865376"/>
              <a:gd name="connsiteY3" fmla="*/ 0 h 1408176"/>
              <a:gd name="connsiteX4" fmla="*/ 73152 w 1865376"/>
              <a:gd name="connsiteY4" fmla="*/ 0 h 140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376" h="1408176">
                <a:moveTo>
                  <a:pt x="73152" y="0"/>
                </a:moveTo>
                <a:lnTo>
                  <a:pt x="0" y="1408176"/>
                </a:lnTo>
                <a:lnTo>
                  <a:pt x="1865376" y="1371600"/>
                </a:lnTo>
                <a:lnTo>
                  <a:pt x="1865376" y="0"/>
                </a:lnTo>
                <a:lnTo>
                  <a:pt x="73152" y="0"/>
                </a:lnTo>
                <a:close/>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Afgeronde rechthoek 7">
            <a:extLst>
              <a:ext uri="{FF2B5EF4-FFF2-40B4-BE49-F238E27FC236}">
                <a16:creationId xmlns:a16="http://schemas.microsoft.com/office/drawing/2014/main" id="{99960061-98BD-DB44-B160-30D27E5949BD}"/>
              </a:ext>
            </a:extLst>
          </p:cNvPr>
          <p:cNvSpPr/>
          <p:nvPr/>
        </p:nvSpPr>
        <p:spPr>
          <a:xfrm>
            <a:off x="291301" y="403766"/>
            <a:ext cx="3823499" cy="73598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t>Verwerking</a:t>
            </a:r>
          </a:p>
        </p:txBody>
      </p:sp>
    </p:spTree>
    <p:extLst>
      <p:ext uri="{BB962C8B-B14F-4D97-AF65-F5344CB8AC3E}">
        <p14:creationId xmlns:p14="http://schemas.microsoft.com/office/powerpoint/2010/main" val="311009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7D2D3B3-118F-9547-ADA1-D621DD2C91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0935" y="0"/>
            <a:ext cx="5471065" cy="6858000"/>
          </a:xfrm>
          <a:prstGeom prst="rect">
            <a:avLst/>
          </a:prstGeom>
        </p:spPr>
      </p:pic>
      <p:sp>
        <p:nvSpPr>
          <p:cNvPr id="4" name="Afgeronde rechthoek 3">
            <a:extLst>
              <a:ext uri="{FF2B5EF4-FFF2-40B4-BE49-F238E27FC236}">
                <a16:creationId xmlns:a16="http://schemas.microsoft.com/office/drawing/2014/main" id="{32DBF924-D9B1-E444-8E78-42F5CA57D61E}"/>
              </a:ext>
            </a:extLst>
          </p:cNvPr>
          <p:cNvSpPr/>
          <p:nvPr/>
        </p:nvSpPr>
        <p:spPr>
          <a:xfrm>
            <a:off x="8225378" y="289466"/>
            <a:ext cx="3823499" cy="73598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t>Output</a:t>
            </a:r>
          </a:p>
        </p:txBody>
      </p:sp>
      <p:pic>
        <p:nvPicPr>
          <p:cNvPr id="6" name="Afbeelding 5">
            <a:extLst>
              <a:ext uri="{FF2B5EF4-FFF2-40B4-BE49-F238E27FC236}">
                <a16:creationId xmlns:a16="http://schemas.microsoft.com/office/drawing/2014/main" id="{609CED16-7DCE-144A-A792-AFDDE85FEA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193" y="0"/>
            <a:ext cx="6664742" cy="6858000"/>
          </a:xfrm>
          <a:prstGeom prst="rect">
            <a:avLst/>
          </a:prstGeom>
        </p:spPr>
      </p:pic>
    </p:spTree>
    <p:extLst>
      <p:ext uri="{BB962C8B-B14F-4D97-AF65-F5344CB8AC3E}">
        <p14:creationId xmlns:p14="http://schemas.microsoft.com/office/powerpoint/2010/main" val="205077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3C9864-8F26-7C44-867F-48321C8D6A2D}"/>
              </a:ext>
            </a:extLst>
          </p:cNvPr>
          <p:cNvSpPr>
            <a:spLocks noGrp="1"/>
          </p:cNvSpPr>
          <p:nvPr>
            <p:ph type="title"/>
          </p:nvPr>
        </p:nvSpPr>
        <p:spPr/>
        <p:txBody>
          <a:bodyPr/>
          <a:lstStyle/>
          <a:p>
            <a:r>
              <a:rPr lang="nl-NL" dirty="0"/>
              <a:t>Opdracht</a:t>
            </a:r>
          </a:p>
        </p:txBody>
      </p:sp>
      <p:sp>
        <p:nvSpPr>
          <p:cNvPr id="4" name="Tijdelijke aanduiding voor inhoud 3">
            <a:extLst>
              <a:ext uri="{FF2B5EF4-FFF2-40B4-BE49-F238E27FC236}">
                <a16:creationId xmlns:a16="http://schemas.microsoft.com/office/drawing/2014/main" id="{1FE38A8D-0D8D-494E-B7AC-226C0364749A}"/>
              </a:ext>
            </a:extLst>
          </p:cNvPr>
          <p:cNvSpPr>
            <a:spLocks noGrp="1"/>
          </p:cNvSpPr>
          <p:nvPr>
            <p:ph idx="1"/>
          </p:nvPr>
        </p:nvSpPr>
        <p:spPr/>
        <p:txBody>
          <a:bodyPr/>
          <a:lstStyle/>
          <a:p>
            <a:r>
              <a:rPr lang="nl-NL" dirty="0"/>
              <a:t>Welke apparaten hebben jullie in huis? </a:t>
            </a:r>
          </a:p>
          <a:p>
            <a:r>
              <a:rPr lang="nl-NL" dirty="0"/>
              <a:t>En in welk apparaat zit een computer? </a:t>
            </a:r>
          </a:p>
          <a:p>
            <a:r>
              <a:rPr lang="nl-NL" dirty="0"/>
              <a:t>Waarom denk je dat daar een computer in zit?</a:t>
            </a:r>
          </a:p>
          <a:p>
            <a:r>
              <a:rPr lang="nl-NL" dirty="0"/>
              <a:t>Schrijf de naam van het apparaat op, of je denkt dat er een computer in zit en waarom je dat denkt. </a:t>
            </a:r>
          </a:p>
          <a:p>
            <a:endParaRPr lang="nl-NL" dirty="0"/>
          </a:p>
        </p:txBody>
      </p:sp>
    </p:spTree>
    <p:extLst>
      <p:ext uri="{BB962C8B-B14F-4D97-AF65-F5344CB8AC3E}">
        <p14:creationId xmlns:p14="http://schemas.microsoft.com/office/powerpoint/2010/main" val="2498950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D8075E0-288C-5E44-A7F5-8CC319E84F0B}"/>
              </a:ext>
            </a:extLst>
          </p:cNvPr>
          <p:cNvSpPr>
            <a:spLocks noGrp="1"/>
          </p:cNvSpPr>
          <p:nvPr>
            <p:ph type="title"/>
          </p:nvPr>
        </p:nvSpPr>
        <p:spPr/>
        <p:txBody>
          <a:bodyPr/>
          <a:lstStyle/>
          <a:p>
            <a:r>
              <a:rPr lang="nl-NL" dirty="0"/>
              <a:t>Verwerking</a:t>
            </a:r>
          </a:p>
        </p:txBody>
      </p:sp>
      <p:pic>
        <p:nvPicPr>
          <p:cNvPr id="8" name="Tijdelijke aanduiding voor inhoud 7">
            <a:extLst>
              <a:ext uri="{FF2B5EF4-FFF2-40B4-BE49-F238E27FC236}">
                <a16:creationId xmlns:a16="http://schemas.microsoft.com/office/drawing/2014/main" id="{3BE711C4-FECE-B14D-9342-FC26B874A4AC}"/>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582156" y="1690688"/>
            <a:ext cx="7027688" cy="3678042"/>
          </a:xfrm>
        </p:spPr>
      </p:pic>
      <p:sp>
        <p:nvSpPr>
          <p:cNvPr id="9" name="Tekstvak 8">
            <a:extLst>
              <a:ext uri="{FF2B5EF4-FFF2-40B4-BE49-F238E27FC236}">
                <a16:creationId xmlns:a16="http://schemas.microsoft.com/office/drawing/2014/main" id="{A7E7711C-E15D-804A-99D5-80B89C0FE9D9}"/>
              </a:ext>
            </a:extLst>
          </p:cNvPr>
          <p:cNvSpPr txBox="1"/>
          <p:nvPr/>
        </p:nvSpPr>
        <p:spPr>
          <a:xfrm>
            <a:off x="3541422" y="5629836"/>
            <a:ext cx="5109156" cy="523220"/>
          </a:xfrm>
          <a:prstGeom prst="rect">
            <a:avLst/>
          </a:prstGeom>
          <a:noFill/>
        </p:spPr>
        <p:txBody>
          <a:bodyPr wrap="none" rtlCol="0">
            <a:spAutoFit/>
          </a:bodyPr>
          <a:lstStyle/>
          <a:p>
            <a:r>
              <a:rPr lang="nl-NL" sz="2800" dirty="0">
                <a:hlinkClick r:id="rId4"/>
              </a:rPr>
              <a:t>https://youtu.be/0EUzE_Q3W98</a:t>
            </a:r>
            <a:r>
              <a:rPr lang="nl-NL" sz="2800" dirty="0"/>
              <a:t> </a:t>
            </a:r>
          </a:p>
        </p:txBody>
      </p:sp>
    </p:spTree>
    <p:extLst>
      <p:ext uri="{BB962C8B-B14F-4D97-AF65-F5344CB8AC3E}">
        <p14:creationId xmlns:p14="http://schemas.microsoft.com/office/powerpoint/2010/main" val="2429633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1AAA16E-06D2-8548-8F2E-0D1104FA4152}"/>
              </a:ext>
            </a:extLst>
          </p:cNvPr>
          <p:cNvSpPr>
            <a:spLocks noGrp="1"/>
          </p:cNvSpPr>
          <p:nvPr>
            <p:ph type="title"/>
          </p:nvPr>
        </p:nvSpPr>
        <p:spPr/>
        <p:txBody>
          <a:bodyPr/>
          <a:lstStyle/>
          <a:p>
            <a:r>
              <a:rPr lang="nl-NL" dirty="0"/>
              <a:t>Eerste verkenning </a:t>
            </a:r>
            <a:r>
              <a:rPr lang="nl-NL" dirty="0" err="1"/>
              <a:t>Microbit</a:t>
            </a:r>
            <a:endParaRPr lang="nl-NL" dirty="0"/>
          </a:p>
        </p:txBody>
      </p:sp>
      <p:pic>
        <p:nvPicPr>
          <p:cNvPr id="5" name="Tijdelijke aanduiding voor inhoud 4">
            <a:extLst>
              <a:ext uri="{FF2B5EF4-FFF2-40B4-BE49-F238E27FC236}">
                <a16:creationId xmlns:a16="http://schemas.microsoft.com/office/drawing/2014/main" id="{28D83A1A-F5EE-7943-BCF3-6FDF000DB742}"/>
              </a:ext>
            </a:extLst>
          </p:cNvPr>
          <p:cNvPicPr>
            <a:picLocks noGrp="1" noChangeAspect="1"/>
          </p:cNvPicPr>
          <p:nvPr>
            <p:ph idx="4294967295"/>
          </p:nvPr>
        </p:nvPicPr>
        <p:blipFill rotWithShape="1">
          <a:blip r:embed="rId3" cstate="screen">
            <a:extLst>
              <a:ext uri="{28A0092B-C50C-407E-A947-70E740481C1C}">
                <a14:useLocalDpi xmlns:a14="http://schemas.microsoft.com/office/drawing/2010/main"/>
              </a:ext>
            </a:extLst>
          </a:blip>
          <a:srcRect/>
          <a:stretch/>
        </p:blipFill>
        <p:spPr>
          <a:xfrm>
            <a:off x="3367604" y="1690688"/>
            <a:ext cx="5456791" cy="4021605"/>
          </a:xfrm>
        </p:spPr>
      </p:pic>
    </p:spTree>
    <p:extLst>
      <p:ext uri="{BB962C8B-B14F-4D97-AF65-F5344CB8AC3E}">
        <p14:creationId xmlns:p14="http://schemas.microsoft.com/office/powerpoint/2010/main" val="1578470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0CDA91-D261-384E-801D-EA6FF52BFD4E}"/>
              </a:ext>
            </a:extLst>
          </p:cNvPr>
          <p:cNvSpPr>
            <a:spLocks noGrp="1"/>
          </p:cNvSpPr>
          <p:nvPr>
            <p:ph type="title"/>
          </p:nvPr>
        </p:nvSpPr>
        <p:spPr/>
        <p:txBody>
          <a:bodyPr/>
          <a:lstStyle/>
          <a:p>
            <a:endParaRPr lang="nl-NL"/>
          </a:p>
        </p:txBody>
      </p:sp>
      <p:pic>
        <p:nvPicPr>
          <p:cNvPr id="4" name="Afbeelding 3">
            <a:extLst>
              <a:ext uri="{FF2B5EF4-FFF2-40B4-BE49-F238E27FC236}">
                <a16:creationId xmlns:a16="http://schemas.microsoft.com/office/drawing/2014/main" id="{FC0CB62D-7646-4941-A659-2CA908E7CC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pic>
        <p:nvPicPr>
          <p:cNvPr id="6" name="Afbeelding 5">
            <a:extLst>
              <a:ext uri="{FF2B5EF4-FFF2-40B4-BE49-F238E27FC236}">
                <a16:creationId xmlns:a16="http://schemas.microsoft.com/office/drawing/2014/main" id="{F03F7577-C4CB-8143-A255-CA9DF66DC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4000" y="150000"/>
            <a:ext cx="9144000" cy="6858000"/>
          </a:xfrm>
          <a:prstGeom prst="rect">
            <a:avLst/>
          </a:prstGeom>
        </p:spPr>
      </p:pic>
    </p:spTree>
    <p:extLst>
      <p:ext uri="{BB962C8B-B14F-4D97-AF65-F5344CB8AC3E}">
        <p14:creationId xmlns:p14="http://schemas.microsoft.com/office/powerpoint/2010/main" val="5857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292750F-0D28-EB44-84F7-E60FBF55405F}"/>
              </a:ext>
            </a:extLst>
          </p:cNvPr>
          <p:cNvPicPr>
            <a:picLocks noChangeAspect="1"/>
          </p:cNvPicPr>
          <p:nvPr/>
        </p:nvPicPr>
        <p:blipFill>
          <a:blip r:embed="rId2"/>
          <a:stretch>
            <a:fillRect/>
          </a:stretch>
        </p:blipFill>
        <p:spPr>
          <a:xfrm>
            <a:off x="952500" y="0"/>
            <a:ext cx="10401300" cy="6934200"/>
          </a:xfrm>
          <a:prstGeom prst="rect">
            <a:avLst/>
          </a:prstGeom>
        </p:spPr>
      </p:pic>
    </p:spTree>
    <p:extLst>
      <p:ext uri="{BB962C8B-B14F-4D97-AF65-F5344CB8AC3E}">
        <p14:creationId xmlns:p14="http://schemas.microsoft.com/office/powerpoint/2010/main" val="3345871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597C02C-85FF-AF4C-A2D7-21AB9CC331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950" y="0"/>
            <a:ext cx="9144000" cy="6858000"/>
          </a:xfrm>
          <a:prstGeom prst="rect">
            <a:avLst/>
          </a:prstGeom>
        </p:spPr>
      </p:pic>
    </p:spTree>
    <p:extLst>
      <p:ext uri="{BB962C8B-B14F-4D97-AF65-F5344CB8AC3E}">
        <p14:creationId xmlns:p14="http://schemas.microsoft.com/office/powerpoint/2010/main" val="600056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DD14967-4358-6745-880F-49BF623CEC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7500" y="0"/>
            <a:ext cx="5143500" cy="6858000"/>
          </a:xfrm>
          <a:prstGeom prst="rect">
            <a:avLst/>
          </a:prstGeom>
        </p:spPr>
      </p:pic>
    </p:spTree>
    <p:extLst>
      <p:ext uri="{BB962C8B-B14F-4D97-AF65-F5344CB8AC3E}">
        <p14:creationId xmlns:p14="http://schemas.microsoft.com/office/powerpoint/2010/main" val="390644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FCEE55D-3542-E34C-9F02-CEF30E4A45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5800" y="0"/>
            <a:ext cx="9144000" cy="6858000"/>
          </a:xfrm>
          <a:prstGeom prst="rect">
            <a:avLst/>
          </a:prstGeom>
        </p:spPr>
      </p:pic>
    </p:spTree>
    <p:extLst>
      <p:ext uri="{BB962C8B-B14F-4D97-AF65-F5344CB8AC3E}">
        <p14:creationId xmlns:p14="http://schemas.microsoft.com/office/powerpoint/2010/main" val="3321561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CA30477-A8F0-4147-984A-A961409D66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9600" y="0"/>
            <a:ext cx="9144000" cy="6858000"/>
          </a:xfrm>
          <a:prstGeom prst="rect">
            <a:avLst/>
          </a:prstGeom>
        </p:spPr>
      </p:pic>
    </p:spTree>
    <p:extLst>
      <p:ext uri="{BB962C8B-B14F-4D97-AF65-F5344CB8AC3E}">
        <p14:creationId xmlns:p14="http://schemas.microsoft.com/office/powerpoint/2010/main" val="3937947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5B3FED0-E5E6-B949-830C-5839B8FC4F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66750" y="0"/>
            <a:ext cx="9144000" cy="6858000"/>
          </a:xfrm>
          <a:prstGeom prst="rect">
            <a:avLst/>
          </a:prstGeom>
        </p:spPr>
      </p:pic>
    </p:spTree>
    <p:extLst>
      <p:ext uri="{BB962C8B-B14F-4D97-AF65-F5344CB8AC3E}">
        <p14:creationId xmlns:p14="http://schemas.microsoft.com/office/powerpoint/2010/main" val="1111355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93C1200-5264-CC40-9DD4-1BAD557080B9}"/>
              </a:ext>
            </a:extLst>
          </p:cNvPr>
          <p:cNvPicPr/>
          <p:nvPr/>
        </p:nvPicPr>
        <p:blipFill>
          <a:blip r:embed="rId3" cstate="screen">
            <a:extLst>
              <a:ext uri="{28A0092B-C50C-407E-A947-70E740481C1C}">
                <a14:useLocalDpi xmlns:a14="http://schemas.microsoft.com/office/drawing/2010/main"/>
              </a:ext>
            </a:extLst>
          </a:blip>
          <a:stretch>
            <a:fillRect/>
          </a:stretch>
        </p:blipFill>
        <p:spPr>
          <a:xfrm>
            <a:off x="2838450" y="647700"/>
            <a:ext cx="6172200" cy="4930204"/>
          </a:xfrm>
          <a:prstGeom prst="rect">
            <a:avLst/>
          </a:prstGeom>
        </p:spPr>
      </p:pic>
    </p:spTree>
    <p:extLst>
      <p:ext uri="{BB962C8B-B14F-4D97-AF65-F5344CB8AC3E}">
        <p14:creationId xmlns:p14="http://schemas.microsoft.com/office/powerpoint/2010/main" val="3212269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DC7386-3DE1-1E46-998B-3EC3ED788518}"/>
              </a:ext>
            </a:extLst>
          </p:cNvPr>
          <p:cNvSpPr>
            <a:spLocks noGrp="1"/>
          </p:cNvSpPr>
          <p:nvPr>
            <p:ph type="title"/>
          </p:nvPr>
        </p:nvSpPr>
        <p:spPr/>
        <p:txBody>
          <a:bodyPr/>
          <a:lstStyle/>
          <a:p>
            <a:r>
              <a:rPr lang="nl-NL" dirty="0"/>
              <a:t>Voor de volgende keer</a:t>
            </a:r>
          </a:p>
        </p:txBody>
      </p:sp>
      <p:sp>
        <p:nvSpPr>
          <p:cNvPr id="3" name="Tijdelijke aanduiding voor inhoud 2">
            <a:extLst>
              <a:ext uri="{FF2B5EF4-FFF2-40B4-BE49-F238E27FC236}">
                <a16:creationId xmlns:a16="http://schemas.microsoft.com/office/drawing/2014/main" id="{45CB7312-E0C8-3046-BA7B-5B414F178001}"/>
              </a:ext>
            </a:extLst>
          </p:cNvPr>
          <p:cNvSpPr>
            <a:spLocks noGrp="1"/>
          </p:cNvSpPr>
          <p:nvPr>
            <p:ph idx="1"/>
          </p:nvPr>
        </p:nvSpPr>
        <p:spPr/>
        <p:txBody>
          <a:bodyPr/>
          <a:lstStyle/>
          <a:p>
            <a:r>
              <a:rPr lang="nl-NL" dirty="0"/>
              <a:t>Parkeerplaats naspelen</a:t>
            </a:r>
          </a:p>
        </p:txBody>
      </p:sp>
    </p:spTree>
    <p:extLst>
      <p:ext uri="{BB962C8B-B14F-4D97-AF65-F5344CB8AC3E}">
        <p14:creationId xmlns:p14="http://schemas.microsoft.com/office/powerpoint/2010/main" val="33013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1D50C-890F-FD4A-9AA0-81D88A3D9C03}"/>
              </a:ext>
            </a:extLst>
          </p:cNvPr>
          <p:cNvSpPr>
            <a:spLocks noGrp="1"/>
          </p:cNvSpPr>
          <p:nvPr>
            <p:ph type="ctrTitle"/>
          </p:nvPr>
        </p:nvSpPr>
        <p:spPr/>
        <p:txBody>
          <a:bodyPr/>
          <a:lstStyle/>
          <a:p>
            <a:r>
              <a:rPr lang="nl-NL" dirty="0"/>
              <a:t>Namen opschrijven</a:t>
            </a:r>
          </a:p>
        </p:txBody>
      </p:sp>
    </p:spTree>
    <p:extLst>
      <p:ext uri="{BB962C8B-B14F-4D97-AF65-F5344CB8AC3E}">
        <p14:creationId xmlns:p14="http://schemas.microsoft.com/office/powerpoint/2010/main" val="2259252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B233303-7CD0-B24F-A9B0-3848F84C29B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5400000">
            <a:off x="2546464" y="861754"/>
            <a:ext cx="6894023" cy="5170516"/>
          </a:xfrm>
        </p:spPr>
      </p:pic>
      <p:sp>
        <p:nvSpPr>
          <p:cNvPr id="6" name="Toelichting met afgeronde rechthoek 5">
            <a:extLst>
              <a:ext uri="{FF2B5EF4-FFF2-40B4-BE49-F238E27FC236}">
                <a16:creationId xmlns:a16="http://schemas.microsoft.com/office/drawing/2014/main" id="{D1BC3814-5626-0C46-B4A1-CFF530F69411}"/>
              </a:ext>
            </a:extLst>
          </p:cNvPr>
          <p:cNvSpPr/>
          <p:nvPr/>
        </p:nvSpPr>
        <p:spPr>
          <a:xfrm>
            <a:off x="49881" y="448887"/>
            <a:ext cx="4696692" cy="2376054"/>
          </a:xfrm>
          <a:prstGeom prst="wedgeRoundRectCallout">
            <a:avLst>
              <a:gd name="adj1" fmla="val 15135"/>
              <a:gd name="adj2" fmla="val 66071"/>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nl-NL" sz="3200" dirty="0"/>
              <a:t>Wie heeft er wel eens een kopietje gemaakt op school?</a:t>
            </a:r>
          </a:p>
        </p:txBody>
      </p:sp>
      <p:sp>
        <p:nvSpPr>
          <p:cNvPr id="7" name="Toelichting met afgeronde rechthoek 6">
            <a:extLst>
              <a:ext uri="{FF2B5EF4-FFF2-40B4-BE49-F238E27FC236}">
                <a16:creationId xmlns:a16="http://schemas.microsoft.com/office/drawing/2014/main" id="{B1E62AD6-CB17-BC40-B25E-70B36611218E}"/>
              </a:ext>
            </a:extLst>
          </p:cNvPr>
          <p:cNvSpPr/>
          <p:nvPr/>
        </p:nvSpPr>
        <p:spPr>
          <a:xfrm>
            <a:off x="-199501" y="3671455"/>
            <a:ext cx="4696692" cy="2376054"/>
          </a:xfrm>
          <a:prstGeom prst="wedgeRoundRectCallout">
            <a:avLst>
              <a:gd name="adj1" fmla="val 19483"/>
              <a:gd name="adj2" fmla="val 63214"/>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nl-NL" sz="3200" dirty="0"/>
              <a:t>Wist het kopieerapparaat uit zichzelf wat het moest doen?</a:t>
            </a:r>
          </a:p>
        </p:txBody>
      </p:sp>
      <p:sp>
        <p:nvSpPr>
          <p:cNvPr id="8" name="Toelichting met afgeronde rechthoek 7">
            <a:extLst>
              <a:ext uri="{FF2B5EF4-FFF2-40B4-BE49-F238E27FC236}">
                <a16:creationId xmlns:a16="http://schemas.microsoft.com/office/drawing/2014/main" id="{A6321615-D264-AC45-90A9-E0E11F7FA1D2}"/>
              </a:ext>
            </a:extLst>
          </p:cNvPr>
          <p:cNvSpPr/>
          <p:nvPr/>
        </p:nvSpPr>
        <p:spPr>
          <a:xfrm>
            <a:off x="7129553" y="3592484"/>
            <a:ext cx="4696692" cy="2376054"/>
          </a:xfrm>
          <a:prstGeom prst="wedgeRoundRectCallou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nl-NL" sz="3200" dirty="0"/>
              <a:t>Wat kun je allemaal instellen op het kopieerapparaat op school?</a:t>
            </a:r>
          </a:p>
          <a:p>
            <a:pPr algn="ctr"/>
            <a:endParaRPr lang="nl-NL" sz="3200" dirty="0"/>
          </a:p>
        </p:txBody>
      </p:sp>
      <p:sp>
        <p:nvSpPr>
          <p:cNvPr id="9" name="Toelichting met afgeronde rechthoek 8">
            <a:extLst>
              <a:ext uri="{FF2B5EF4-FFF2-40B4-BE49-F238E27FC236}">
                <a16:creationId xmlns:a16="http://schemas.microsoft.com/office/drawing/2014/main" id="{07C6B7DB-99F1-8B4A-BE34-00B0FD99B353}"/>
              </a:ext>
            </a:extLst>
          </p:cNvPr>
          <p:cNvSpPr/>
          <p:nvPr/>
        </p:nvSpPr>
        <p:spPr>
          <a:xfrm>
            <a:off x="7129553" y="290945"/>
            <a:ext cx="4696692" cy="2376054"/>
          </a:xfrm>
          <a:prstGeom prst="wedgeRoundRectCallou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nl-NL" sz="3200" dirty="0"/>
              <a:t>Hoe kon je het kopieerapparaat vertellen wat het moest doen?</a:t>
            </a:r>
          </a:p>
        </p:txBody>
      </p:sp>
    </p:spTree>
    <p:extLst>
      <p:ext uri="{BB962C8B-B14F-4D97-AF65-F5344CB8AC3E}">
        <p14:creationId xmlns:p14="http://schemas.microsoft.com/office/powerpoint/2010/main" val="124418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B233303-7CD0-B24F-A9B0-3848F84C29B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5400000">
            <a:off x="2546464" y="861754"/>
            <a:ext cx="6894023" cy="5170516"/>
          </a:xfrm>
        </p:spPr>
      </p:pic>
      <p:sp>
        <p:nvSpPr>
          <p:cNvPr id="3" name="Toelichting met afgeronde rechthoek 2">
            <a:extLst>
              <a:ext uri="{FF2B5EF4-FFF2-40B4-BE49-F238E27FC236}">
                <a16:creationId xmlns:a16="http://schemas.microsoft.com/office/drawing/2014/main" id="{837A2C8D-306C-4543-BDA5-4A7BFEA9E9E4}"/>
              </a:ext>
            </a:extLst>
          </p:cNvPr>
          <p:cNvSpPr/>
          <p:nvPr/>
        </p:nvSpPr>
        <p:spPr>
          <a:xfrm>
            <a:off x="49881" y="448887"/>
            <a:ext cx="4696692" cy="2376054"/>
          </a:xfrm>
          <a:prstGeom prst="wedgeRoundRectCallout">
            <a:avLst>
              <a:gd name="adj1" fmla="val 15135"/>
              <a:gd name="adj2" fmla="val 66071"/>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nl-NL" sz="3200" dirty="0"/>
              <a:t>Doet het kopieerapparaat het als de stekker niet in het stopcontact zit? </a:t>
            </a:r>
          </a:p>
        </p:txBody>
      </p:sp>
      <p:sp>
        <p:nvSpPr>
          <p:cNvPr id="4" name="Toelichting met afgeronde rechthoek 3">
            <a:extLst>
              <a:ext uri="{FF2B5EF4-FFF2-40B4-BE49-F238E27FC236}">
                <a16:creationId xmlns:a16="http://schemas.microsoft.com/office/drawing/2014/main" id="{A430182B-3A17-4E4F-8EDB-F8474CC6B8D9}"/>
              </a:ext>
            </a:extLst>
          </p:cNvPr>
          <p:cNvSpPr/>
          <p:nvPr/>
        </p:nvSpPr>
        <p:spPr>
          <a:xfrm>
            <a:off x="77588" y="3703320"/>
            <a:ext cx="4696692" cy="2376054"/>
          </a:xfrm>
          <a:prstGeom prst="wedgeRoundRectCallout">
            <a:avLst>
              <a:gd name="adj1" fmla="val 15135"/>
              <a:gd name="adj2" fmla="val 66071"/>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nl-NL" sz="3200" dirty="0"/>
              <a:t>Zou het kopieerapparaat het doen als er geen knoppen op zitten waar je op kunt drukken? </a:t>
            </a:r>
          </a:p>
        </p:txBody>
      </p:sp>
      <p:sp>
        <p:nvSpPr>
          <p:cNvPr id="6" name="Toelichting met afgeronde rechthoek 5">
            <a:extLst>
              <a:ext uri="{FF2B5EF4-FFF2-40B4-BE49-F238E27FC236}">
                <a16:creationId xmlns:a16="http://schemas.microsoft.com/office/drawing/2014/main" id="{7CD33972-5F53-384A-9635-500A67B266DC}"/>
              </a:ext>
            </a:extLst>
          </p:cNvPr>
          <p:cNvSpPr/>
          <p:nvPr/>
        </p:nvSpPr>
        <p:spPr>
          <a:xfrm>
            <a:off x="7212671" y="3703320"/>
            <a:ext cx="4696692" cy="2376054"/>
          </a:xfrm>
          <a:prstGeom prst="wedgeRoundRectCallout">
            <a:avLst>
              <a:gd name="adj1" fmla="val 15135"/>
              <a:gd name="adj2" fmla="val 66071"/>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nl-NL" sz="3200" dirty="0"/>
              <a:t>Wat in het kopieerapparaat zorgt ervoor dat er precies uitkomt wat je wilt? Bijvoorbeeld 5 kopietjes?</a:t>
            </a:r>
          </a:p>
        </p:txBody>
      </p:sp>
      <p:sp>
        <p:nvSpPr>
          <p:cNvPr id="7" name="Toelichting met afgeronde rechthoek 6">
            <a:extLst>
              <a:ext uri="{FF2B5EF4-FFF2-40B4-BE49-F238E27FC236}">
                <a16:creationId xmlns:a16="http://schemas.microsoft.com/office/drawing/2014/main" id="{951BD506-2848-4C49-A8D2-10FDBF610B28}"/>
              </a:ext>
            </a:extLst>
          </p:cNvPr>
          <p:cNvSpPr/>
          <p:nvPr/>
        </p:nvSpPr>
        <p:spPr>
          <a:xfrm>
            <a:off x="7240378" y="601287"/>
            <a:ext cx="4696692" cy="2376054"/>
          </a:xfrm>
          <a:prstGeom prst="wedgeRoundRectCallout">
            <a:avLst>
              <a:gd name="adj1" fmla="val 15135"/>
              <a:gd name="adj2" fmla="val 66071"/>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nl-NL" sz="3200" dirty="0"/>
              <a:t>Zou het kopieerapparaat het doen als er geen inkt en papier in zou zitten? </a:t>
            </a:r>
          </a:p>
        </p:txBody>
      </p:sp>
    </p:spTree>
    <p:extLst>
      <p:ext uri="{BB962C8B-B14F-4D97-AF65-F5344CB8AC3E}">
        <p14:creationId xmlns:p14="http://schemas.microsoft.com/office/powerpoint/2010/main" val="14924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850428-DD80-314A-9FB4-341881CD66E6}"/>
              </a:ext>
            </a:extLst>
          </p:cNvPr>
          <p:cNvSpPr>
            <a:spLocks noGrp="1"/>
          </p:cNvSpPr>
          <p:nvPr>
            <p:ph type="title"/>
          </p:nvPr>
        </p:nvSpPr>
        <p:spPr/>
        <p:txBody>
          <a:bodyPr/>
          <a:lstStyle/>
          <a:p>
            <a:pPr algn="ctr"/>
            <a:r>
              <a:rPr lang="nl-NL" dirty="0"/>
              <a:t>Lessenserie Apparaten Programmeren</a:t>
            </a:r>
          </a:p>
        </p:txBody>
      </p:sp>
      <p:grpSp>
        <p:nvGrpSpPr>
          <p:cNvPr id="14" name="Groep 13">
            <a:extLst>
              <a:ext uri="{FF2B5EF4-FFF2-40B4-BE49-F238E27FC236}">
                <a16:creationId xmlns:a16="http://schemas.microsoft.com/office/drawing/2014/main" id="{535EEE48-7F39-3E4F-A17D-64F3BC9327E0}"/>
              </a:ext>
            </a:extLst>
          </p:cNvPr>
          <p:cNvGrpSpPr/>
          <p:nvPr/>
        </p:nvGrpSpPr>
        <p:grpSpPr>
          <a:xfrm>
            <a:off x="133350" y="1485900"/>
            <a:ext cx="2190750" cy="4133850"/>
            <a:chOff x="133350" y="1485900"/>
            <a:chExt cx="2190750" cy="4133850"/>
          </a:xfrm>
        </p:grpSpPr>
        <p:sp>
          <p:nvSpPr>
            <p:cNvPr id="4" name="Afgeronde rechthoek 3">
              <a:extLst>
                <a:ext uri="{FF2B5EF4-FFF2-40B4-BE49-F238E27FC236}">
                  <a16:creationId xmlns:a16="http://schemas.microsoft.com/office/drawing/2014/main" id="{16043F3D-47E5-0944-AB76-D069088E8DD3}"/>
                </a:ext>
              </a:extLst>
            </p:cNvPr>
            <p:cNvSpPr/>
            <p:nvPr/>
          </p:nvSpPr>
          <p:spPr>
            <a:xfrm>
              <a:off x="133350" y="2247900"/>
              <a:ext cx="2190750" cy="33718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2000" dirty="0">
                  <a:solidFill>
                    <a:schemeClr val="bg1"/>
                  </a:solidFill>
                </a:rPr>
                <a:t>Introductie</a:t>
              </a:r>
            </a:p>
            <a:p>
              <a:pPr algn="ctr"/>
              <a:endParaRPr lang="nl-NL" sz="2000" dirty="0">
                <a:solidFill>
                  <a:schemeClr val="bg1"/>
                </a:solidFill>
              </a:endParaRPr>
            </a:p>
            <a:p>
              <a:pPr algn="ctr"/>
              <a:r>
                <a:rPr lang="nl-NL" sz="2000" dirty="0">
                  <a:solidFill>
                    <a:schemeClr val="bg1"/>
                  </a:solidFill>
                </a:rPr>
                <a:t>Wat zijn apparaten waar een computer inzit?</a:t>
              </a:r>
            </a:p>
          </p:txBody>
        </p:sp>
        <p:sp>
          <p:nvSpPr>
            <p:cNvPr id="9" name="Ovaal 8">
              <a:extLst>
                <a:ext uri="{FF2B5EF4-FFF2-40B4-BE49-F238E27FC236}">
                  <a16:creationId xmlns:a16="http://schemas.microsoft.com/office/drawing/2014/main" id="{5AC05690-FD3A-514C-B30E-DBB004F2A995}"/>
                </a:ext>
              </a:extLst>
            </p:cNvPr>
            <p:cNvSpPr/>
            <p:nvPr/>
          </p:nvSpPr>
          <p:spPr>
            <a:xfrm>
              <a:off x="466725" y="1485900"/>
              <a:ext cx="1524000" cy="152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dirty="0">
                  <a:solidFill>
                    <a:schemeClr val="tx1"/>
                  </a:solidFill>
                </a:rPr>
                <a:t>1</a:t>
              </a:r>
              <a:endParaRPr lang="nl-NL" dirty="0">
                <a:solidFill>
                  <a:schemeClr val="tx1"/>
                </a:solidFill>
              </a:endParaRPr>
            </a:p>
          </p:txBody>
        </p:sp>
      </p:grpSp>
      <p:grpSp>
        <p:nvGrpSpPr>
          <p:cNvPr id="15" name="Groep 14">
            <a:extLst>
              <a:ext uri="{FF2B5EF4-FFF2-40B4-BE49-F238E27FC236}">
                <a16:creationId xmlns:a16="http://schemas.microsoft.com/office/drawing/2014/main" id="{C9487F96-235D-2240-9040-BFA2AE861F7F}"/>
              </a:ext>
            </a:extLst>
          </p:cNvPr>
          <p:cNvGrpSpPr/>
          <p:nvPr/>
        </p:nvGrpSpPr>
        <p:grpSpPr>
          <a:xfrm>
            <a:off x="2562225" y="1485900"/>
            <a:ext cx="2190750" cy="4133850"/>
            <a:chOff x="2562225" y="1485900"/>
            <a:chExt cx="2190750" cy="4133850"/>
          </a:xfrm>
        </p:grpSpPr>
        <p:sp>
          <p:nvSpPr>
            <p:cNvPr id="5" name="Afgeronde rechthoek 4">
              <a:extLst>
                <a:ext uri="{FF2B5EF4-FFF2-40B4-BE49-F238E27FC236}">
                  <a16:creationId xmlns:a16="http://schemas.microsoft.com/office/drawing/2014/main" id="{53DC8E21-2B04-4543-BFB9-0B616C87DC7F}"/>
                </a:ext>
              </a:extLst>
            </p:cNvPr>
            <p:cNvSpPr/>
            <p:nvPr/>
          </p:nvSpPr>
          <p:spPr>
            <a:xfrm>
              <a:off x="2562225" y="2247900"/>
              <a:ext cx="2190750" cy="33718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2000" dirty="0" err="1">
                  <a:solidFill>
                    <a:schemeClr val="bg1"/>
                  </a:solidFill>
                </a:rPr>
                <a:t>Unplugged</a:t>
              </a:r>
              <a:r>
                <a:rPr lang="nl-NL" sz="2000" dirty="0">
                  <a:solidFill>
                    <a:schemeClr val="bg1"/>
                  </a:solidFill>
                </a:rPr>
                <a:t> opdracht</a:t>
              </a:r>
            </a:p>
            <a:p>
              <a:pPr algn="ctr"/>
              <a:endParaRPr lang="nl-NL" sz="2000" dirty="0">
                <a:solidFill>
                  <a:schemeClr val="bg1"/>
                </a:solidFill>
              </a:endParaRPr>
            </a:p>
            <a:p>
              <a:pPr algn="ctr"/>
              <a:r>
                <a:rPr lang="nl-NL" sz="2000" dirty="0">
                  <a:solidFill>
                    <a:schemeClr val="bg1"/>
                  </a:solidFill>
                </a:rPr>
                <a:t>Parkeerplaats programmeren zonder computer</a:t>
              </a:r>
            </a:p>
          </p:txBody>
        </p:sp>
        <p:sp>
          <p:nvSpPr>
            <p:cNvPr id="10" name="Ovaal 9">
              <a:extLst>
                <a:ext uri="{FF2B5EF4-FFF2-40B4-BE49-F238E27FC236}">
                  <a16:creationId xmlns:a16="http://schemas.microsoft.com/office/drawing/2014/main" id="{B51E7E3A-F543-654D-A807-5BFC7FEE8667}"/>
                </a:ext>
              </a:extLst>
            </p:cNvPr>
            <p:cNvSpPr/>
            <p:nvPr/>
          </p:nvSpPr>
          <p:spPr>
            <a:xfrm>
              <a:off x="2871787" y="1485900"/>
              <a:ext cx="1524000" cy="152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dirty="0">
                  <a:solidFill>
                    <a:schemeClr val="tx1"/>
                  </a:solidFill>
                </a:rPr>
                <a:t>2</a:t>
              </a:r>
            </a:p>
          </p:txBody>
        </p:sp>
      </p:grpSp>
      <p:grpSp>
        <p:nvGrpSpPr>
          <p:cNvPr id="16" name="Groep 15">
            <a:extLst>
              <a:ext uri="{FF2B5EF4-FFF2-40B4-BE49-F238E27FC236}">
                <a16:creationId xmlns:a16="http://schemas.microsoft.com/office/drawing/2014/main" id="{FD6E1888-D4C8-F74B-87E8-52FBED194D9F}"/>
              </a:ext>
            </a:extLst>
          </p:cNvPr>
          <p:cNvGrpSpPr/>
          <p:nvPr/>
        </p:nvGrpSpPr>
        <p:grpSpPr>
          <a:xfrm>
            <a:off x="4991100" y="1485900"/>
            <a:ext cx="2190750" cy="4133850"/>
            <a:chOff x="4991100" y="1485900"/>
            <a:chExt cx="2190750" cy="4133850"/>
          </a:xfrm>
        </p:grpSpPr>
        <p:sp>
          <p:nvSpPr>
            <p:cNvPr id="6" name="Afgeronde rechthoek 5">
              <a:extLst>
                <a:ext uri="{FF2B5EF4-FFF2-40B4-BE49-F238E27FC236}">
                  <a16:creationId xmlns:a16="http://schemas.microsoft.com/office/drawing/2014/main" id="{13D850D0-CD0B-0049-B93B-4A4A5A306E9E}"/>
                </a:ext>
              </a:extLst>
            </p:cNvPr>
            <p:cNvSpPr/>
            <p:nvPr/>
          </p:nvSpPr>
          <p:spPr>
            <a:xfrm>
              <a:off x="4991100" y="2247900"/>
              <a:ext cx="2190750" cy="33718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2000" dirty="0">
                  <a:solidFill>
                    <a:schemeClr val="bg1"/>
                  </a:solidFill>
                </a:rPr>
                <a:t>Parkeerplaats 1</a:t>
              </a:r>
            </a:p>
            <a:p>
              <a:pPr algn="ctr"/>
              <a:endParaRPr lang="nl-NL" sz="2000" dirty="0">
                <a:solidFill>
                  <a:schemeClr val="bg1"/>
                </a:solidFill>
              </a:endParaRPr>
            </a:p>
            <a:p>
              <a:pPr algn="ctr"/>
              <a:r>
                <a:rPr lang="nl-NL" sz="2000" dirty="0">
                  <a:solidFill>
                    <a:schemeClr val="bg1"/>
                  </a:solidFill>
                </a:rPr>
                <a:t>Parkeerplaats</a:t>
              </a:r>
            </a:p>
            <a:p>
              <a:pPr algn="ctr"/>
              <a:r>
                <a:rPr lang="nl-NL" sz="2000" dirty="0">
                  <a:solidFill>
                    <a:schemeClr val="bg1"/>
                  </a:solidFill>
                </a:rPr>
                <a:t>programmeren met computer</a:t>
              </a:r>
            </a:p>
          </p:txBody>
        </p:sp>
        <p:sp>
          <p:nvSpPr>
            <p:cNvPr id="11" name="Ovaal 10">
              <a:extLst>
                <a:ext uri="{FF2B5EF4-FFF2-40B4-BE49-F238E27FC236}">
                  <a16:creationId xmlns:a16="http://schemas.microsoft.com/office/drawing/2014/main" id="{C4A761F9-2697-5042-A51A-36109D76B3A0}"/>
                </a:ext>
              </a:extLst>
            </p:cNvPr>
            <p:cNvSpPr/>
            <p:nvPr/>
          </p:nvSpPr>
          <p:spPr>
            <a:xfrm>
              <a:off x="5367338" y="1485900"/>
              <a:ext cx="1524000" cy="152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dirty="0">
                  <a:solidFill>
                    <a:schemeClr val="tx1"/>
                  </a:solidFill>
                </a:rPr>
                <a:t>3</a:t>
              </a:r>
            </a:p>
          </p:txBody>
        </p:sp>
      </p:grpSp>
      <p:grpSp>
        <p:nvGrpSpPr>
          <p:cNvPr id="17" name="Groep 16">
            <a:extLst>
              <a:ext uri="{FF2B5EF4-FFF2-40B4-BE49-F238E27FC236}">
                <a16:creationId xmlns:a16="http://schemas.microsoft.com/office/drawing/2014/main" id="{6CF17131-178D-C54D-835A-78C76DDBBBA8}"/>
              </a:ext>
            </a:extLst>
          </p:cNvPr>
          <p:cNvGrpSpPr/>
          <p:nvPr/>
        </p:nvGrpSpPr>
        <p:grpSpPr>
          <a:xfrm>
            <a:off x="7419975" y="1485900"/>
            <a:ext cx="2190750" cy="4133850"/>
            <a:chOff x="7419975" y="1485900"/>
            <a:chExt cx="2190750" cy="4133850"/>
          </a:xfrm>
        </p:grpSpPr>
        <p:sp>
          <p:nvSpPr>
            <p:cNvPr id="7" name="Afgeronde rechthoek 6">
              <a:extLst>
                <a:ext uri="{FF2B5EF4-FFF2-40B4-BE49-F238E27FC236}">
                  <a16:creationId xmlns:a16="http://schemas.microsoft.com/office/drawing/2014/main" id="{4D5A10CB-3863-5C46-9932-E9E1FECE9AC5}"/>
                </a:ext>
              </a:extLst>
            </p:cNvPr>
            <p:cNvSpPr/>
            <p:nvPr/>
          </p:nvSpPr>
          <p:spPr>
            <a:xfrm>
              <a:off x="7419975" y="2247900"/>
              <a:ext cx="2190750" cy="33718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2000" dirty="0">
                  <a:solidFill>
                    <a:schemeClr val="bg1"/>
                  </a:solidFill>
                </a:rPr>
                <a:t>Parkeerplaats 2</a:t>
              </a:r>
            </a:p>
            <a:p>
              <a:pPr algn="ctr"/>
              <a:endParaRPr lang="nl-NL" sz="2000" dirty="0">
                <a:solidFill>
                  <a:schemeClr val="bg1"/>
                </a:solidFill>
              </a:endParaRPr>
            </a:p>
            <a:p>
              <a:pPr algn="ctr"/>
              <a:r>
                <a:rPr lang="nl-NL" sz="2000" dirty="0">
                  <a:solidFill>
                    <a:schemeClr val="bg1"/>
                  </a:solidFill>
                </a:rPr>
                <a:t>Parkeerplaats steeds slimmer maken</a:t>
              </a:r>
            </a:p>
          </p:txBody>
        </p:sp>
        <p:sp>
          <p:nvSpPr>
            <p:cNvPr id="12" name="Ovaal 11">
              <a:extLst>
                <a:ext uri="{FF2B5EF4-FFF2-40B4-BE49-F238E27FC236}">
                  <a16:creationId xmlns:a16="http://schemas.microsoft.com/office/drawing/2014/main" id="{F5AC6DAC-E029-D74C-836E-723228173178}"/>
                </a:ext>
              </a:extLst>
            </p:cNvPr>
            <p:cNvSpPr/>
            <p:nvPr/>
          </p:nvSpPr>
          <p:spPr>
            <a:xfrm>
              <a:off x="7772400" y="1485900"/>
              <a:ext cx="1524000" cy="152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dirty="0">
                  <a:solidFill>
                    <a:schemeClr val="tx1"/>
                  </a:solidFill>
                </a:rPr>
                <a:t>4</a:t>
              </a:r>
            </a:p>
          </p:txBody>
        </p:sp>
      </p:grpSp>
      <p:grpSp>
        <p:nvGrpSpPr>
          <p:cNvPr id="18" name="Groep 17">
            <a:extLst>
              <a:ext uri="{FF2B5EF4-FFF2-40B4-BE49-F238E27FC236}">
                <a16:creationId xmlns:a16="http://schemas.microsoft.com/office/drawing/2014/main" id="{AB5642F9-358D-C44A-AF3D-793B08CF30A8}"/>
              </a:ext>
            </a:extLst>
          </p:cNvPr>
          <p:cNvGrpSpPr/>
          <p:nvPr/>
        </p:nvGrpSpPr>
        <p:grpSpPr>
          <a:xfrm>
            <a:off x="9848850" y="1485900"/>
            <a:ext cx="2190750" cy="4133850"/>
            <a:chOff x="9848850" y="1485900"/>
            <a:chExt cx="2190750" cy="4133850"/>
          </a:xfrm>
        </p:grpSpPr>
        <p:sp>
          <p:nvSpPr>
            <p:cNvPr id="8" name="Afgeronde rechthoek 7">
              <a:extLst>
                <a:ext uri="{FF2B5EF4-FFF2-40B4-BE49-F238E27FC236}">
                  <a16:creationId xmlns:a16="http://schemas.microsoft.com/office/drawing/2014/main" id="{959C1715-5ED0-A741-8101-A84E8D78F571}"/>
                </a:ext>
              </a:extLst>
            </p:cNvPr>
            <p:cNvSpPr/>
            <p:nvPr/>
          </p:nvSpPr>
          <p:spPr>
            <a:xfrm>
              <a:off x="9848850" y="2247900"/>
              <a:ext cx="2190750" cy="33718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2000" dirty="0">
                  <a:solidFill>
                    <a:schemeClr val="bg1"/>
                  </a:solidFill>
                </a:rPr>
                <a:t>Nieuwe opdracht</a:t>
              </a:r>
            </a:p>
            <a:p>
              <a:pPr algn="ctr"/>
              <a:endParaRPr lang="nl-NL" sz="2000" dirty="0">
                <a:solidFill>
                  <a:schemeClr val="bg1"/>
                </a:solidFill>
              </a:endParaRPr>
            </a:p>
            <a:p>
              <a:pPr algn="ctr"/>
              <a:r>
                <a:rPr lang="nl-NL" sz="2000" dirty="0">
                  <a:solidFill>
                    <a:schemeClr val="bg1"/>
                  </a:solidFill>
                </a:rPr>
                <a:t>Nieuw apparaat slim maken</a:t>
              </a:r>
            </a:p>
            <a:p>
              <a:pPr algn="ctr"/>
              <a:endParaRPr lang="nl-NL" sz="2000" dirty="0">
                <a:solidFill>
                  <a:schemeClr val="bg1"/>
                </a:solidFill>
              </a:endParaRPr>
            </a:p>
          </p:txBody>
        </p:sp>
        <p:sp>
          <p:nvSpPr>
            <p:cNvPr id="13" name="Ovaal 12">
              <a:extLst>
                <a:ext uri="{FF2B5EF4-FFF2-40B4-BE49-F238E27FC236}">
                  <a16:creationId xmlns:a16="http://schemas.microsoft.com/office/drawing/2014/main" id="{D88EF79A-B4A9-714B-B3D1-795C1CC02ABC}"/>
                </a:ext>
              </a:extLst>
            </p:cNvPr>
            <p:cNvSpPr/>
            <p:nvPr/>
          </p:nvSpPr>
          <p:spPr>
            <a:xfrm>
              <a:off x="10201275" y="1485900"/>
              <a:ext cx="1524000" cy="152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dirty="0">
                  <a:solidFill>
                    <a:schemeClr val="tx1"/>
                  </a:solidFill>
                </a:rPr>
                <a:t>5</a:t>
              </a:r>
            </a:p>
          </p:txBody>
        </p:sp>
      </p:grpSp>
    </p:spTree>
    <p:extLst>
      <p:ext uri="{BB962C8B-B14F-4D97-AF65-F5344CB8AC3E}">
        <p14:creationId xmlns:p14="http://schemas.microsoft.com/office/powerpoint/2010/main" val="271397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18829-6597-014A-8426-A3BF12812284}"/>
              </a:ext>
            </a:extLst>
          </p:cNvPr>
          <p:cNvSpPr>
            <a:spLocks noGrp="1"/>
          </p:cNvSpPr>
          <p:nvPr>
            <p:ph type="title"/>
          </p:nvPr>
        </p:nvSpPr>
        <p:spPr/>
        <p:txBody>
          <a:bodyPr/>
          <a:lstStyle/>
          <a:p>
            <a:r>
              <a:rPr lang="nl-NL" dirty="0"/>
              <a:t>Doelen</a:t>
            </a:r>
          </a:p>
        </p:txBody>
      </p:sp>
      <p:sp>
        <p:nvSpPr>
          <p:cNvPr id="3" name="Tijdelijke aanduiding voor inhoud 2">
            <a:extLst>
              <a:ext uri="{FF2B5EF4-FFF2-40B4-BE49-F238E27FC236}">
                <a16:creationId xmlns:a16="http://schemas.microsoft.com/office/drawing/2014/main" id="{24BF4E65-E6E4-FD4A-9BCC-5B763004AA91}"/>
              </a:ext>
            </a:extLst>
          </p:cNvPr>
          <p:cNvSpPr>
            <a:spLocks noGrp="1"/>
          </p:cNvSpPr>
          <p:nvPr>
            <p:ph idx="1"/>
          </p:nvPr>
        </p:nvSpPr>
        <p:spPr/>
        <p:txBody>
          <a:bodyPr/>
          <a:lstStyle/>
          <a:p>
            <a:pPr marL="0" indent="0">
              <a:buNone/>
            </a:pPr>
            <a:r>
              <a:rPr lang="nl-NL" dirty="0"/>
              <a:t>Aan het einde van de les kun je vertellen:</a:t>
            </a:r>
          </a:p>
          <a:p>
            <a:r>
              <a:rPr lang="nl-NL" dirty="0"/>
              <a:t>In welke apparaten een computer zit</a:t>
            </a:r>
          </a:p>
          <a:p>
            <a:r>
              <a:rPr lang="nl-NL" dirty="0"/>
              <a:t>Wat de input, verwerking en output van een apparaat is</a:t>
            </a:r>
          </a:p>
          <a:p>
            <a:r>
              <a:rPr lang="nl-NL" dirty="0"/>
              <a:t>wat een sensor is</a:t>
            </a:r>
          </a:p>
          <a:p>
            <a:r>
              <a:rPr lang="nl-NL" dirty="0"/>
              <a:t>In welke apparaten thuis een computer zit</a:t>
            </a:r>
          </a:p>
          <a:p>
            <a:r>
              <a:rPr lang="nl-NL" dirty="0"/>
              <a:t>Waarom apparaten stroom nodig hebben</a:t>
            </a:r>
          </a:p>
          <a:p>
            <a:r>
              <a:rPr lang="nl-NL" dirty="0"/>
              <a:t>Aan het einde van de les heb je kennis gemaakt met de </a:t>
            </a:r>
            <a:r>
              <a:rPr lang="nl-NL" dirty="0" err="1"/>
              <a:t>Microbit</a:t>
            </a:r>
            <a:endParaRPr lang="nl-NL" dirty="0"/>
          </a:p>
          <a:p>
            <a:endParaRPr lang="nl-NL" dirty="0"/>
          </a:p>
        </p:txBody>
      </p:sp>
    </p:spTree>
    <p:extLst>
      <p:ext uri="{BB962C8B-B14F-4D97-AF65-F5344CB8AC3E}">
        <p14:creationId xmlns:p14="http://schemas.microsoft.com/office/powerpoint/2010/main" val="53380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2871532-E54D-1645-BB91-975E05B84C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07982" y="817035"/>
            <a:ext cx="2641599" cy="5147732"/>
          </a:xfrm>
          <a:prstGeom prst="rect">
            <a:avLst/>
          </a:prstGeom>
        </p:spPr>
      </p:pic>
      <p:sp>
        <p:nvSpPr>
          <p:cNvPr id="3" name="Afgeronde rechthoek 2">
            <a:extLst>
              <a:ext uri="{FF2B5EF4-FFF2-40B4-BE49-F238E27FC236}">
                <a16:creationId xmlns:a16="http://schemas.microsoft.com/office/drawing/2014/main" id="{159374FF-DE93-9845-898A-3CCEE53EF6AB}"/>
              </a:ext>
            </a:extLst>
          </p:cNvPr>
          <p:cNvSpPr/>
          <p:nvPr/>
        </p:nvSpPr>
        <p:spPr>
          <a:xfrm>
            <a:off x="8197516" y="156117"/>
            <a:ext cx="3823499" cy="73598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t>Input</a:t>
            </a:r>
          </a:p>
        </p:txBody>
      </p:sp>
    </p:spTree>
    <p:extLst>
      <p:ext uri="{BB962C8B-B14F-4D97-AF65-F5344CB8AC3E}">
        <p14:creationId xmlns:p14="http://schemas.microsoft.com/office/powerpoint/2010/main" val="400850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A09F968-2348-314F-A784-31E9777E0E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41274" y="1198035"/>
            <a:ext cx="7996993" cy="5147732"/>
          </a:xfrm>
          <a:prstGeom prst="rect">
            <a:avLst/>
          </a:prstGeom>
        </p:spPr>
      </p:pic>
      <p:sp>
        <p:nvSpPr>
          <p:cNvPr id="3" name="Afgeronde rechthoek 2">
            <a:extLst>
              <a:ext uri="{FF2B5EF4-FFF2-40B4-BE49-F238E27FC236}">
                <a16:creationId xmlns:a16="http://schemas.microsoft.com/office/drawing/2014/main" id="{21A4FB3F-A41E-3740-9260-7204B23851F2}"/>
              </a:ext>
            </a:extLst>
          </p:cNvPr>
          <p:cNvSpPr/>
          <p:nvPr/>
        </p:nvSpPr>
        <p:spPr>
          <a:xfrm>
            <a:off x="8197516" y="156117"/>
            <a:ext cx="3823499" cy="73598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t>Verwerking</a:t>
            </a:r>
          </a:p>
        </p:txBody>
      </p:sp>
    </p:spTree>
    <p:extLst>
      <p:ext uri="{BB962C8B-B14F-4D97-AF65-F5344CB8AC3E}">
        <p14:creationId xmlns:p14="http://schemas.microsoft.com/office/powerpoint/2010/main" val="119536907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23649</TotalTime>
  <Words>1045</Words>
  <Application>Microsoft Macintosh PowerPoint</Application>
  <PresentationFormat>Breedbeeld</PresentationFormat>
  <Paragraphs>141</Paragraphs>
  <Slides>26</Slides>
  <Notes>20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26</vt:i4>
      </vt:variant>
    </vt:vector>
  </HeadingPairs>
  <TitlesOfParts>
    <vt:vector size="30" baseType="lpstr">
      <vt:lpstr>Arial</vt:lpstr>
      <vt:lpstr>Calibri</vt:lpstr>
      <vt:lpstr>Calibri Light</vt:lpstr>
      <vt:lpstr>Kantoorthema</vt:lpstr>
      <vt:lpstr>Apparaten programmeren</vt:lpstr>
      <vt:lpstr>PowerPoint-presentatie</vt:lpstr>
      <vt:lpstr>Namen opschrijven</vt:lpstr>
      <vt:lpstr>PowerPoint-presentatie</vt:lpstr>
      <vt:lpstr>PowerPoint-presentatie</vt:lpstr>
      <vt:lpstr>Lessenserie Apparaten Programmeren</vt:lpstr>
      <vt:lpstr>Doelen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Opdracht</vt:lpstr>
      <vt:lpstr>Verwerking</vt:lpstr>
      <vt:lpstr>Eerste verkenning Microbit</vt:lpstr>
      <vt:lpstr>PowerPoint-presentatie</vt:lpstr>
      <vt:lpstr>PowerPoint-presentatie</vt:lpstr>
      <vt:lpstr>PowerPoint-presentatie</vt:lpstr>
      <vt:lpstr>PowerPoint-presentatie</vt:lpstr>
      <vt:lpstr>PowerPoint-presentatie</vt:lpstr>
      <vt:lpstr>PowerPoint-presentatie</vt:lpstr>
      <vt:lpstr>PowerPoint-presentatie</vt:lpstr>
      <vt:lpstr>Voor de volgende keer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Apparaten programmeren</dc:title>
  <dc:creator>Gerard Dummer</dc:creator>
  <cp:lastModifiedBy>Gerard Dummer</cp:lastModifiedBy>
  <cp:revision>72</cp:revision>
  <dcterms:created xsi:type="dcterms:W3CDTF">2019-03-20T13:05:10Z</dcterms:created>
  <dcterms:modified xsi:type="dcterms:W3CDTF">2019-05-08T09:39:44Z</dcterms:modified>
</cp:coreProperties>
</file>